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137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DBC66FA-D155-4D7C-808A-0322509D266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BC66FA-D155-4D7C-808A-0322509D26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BC66FA-D155-4D7C-808A-0322509D26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BC66FA-D155-4D7C-808A-0322509D266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8DBC66FA-D155-4D7C-808A-0322509D266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BC66FA-D155-4D7C-808A-0322509D266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BC66FA-D155-4D7C-808A-0322509D266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BC66FA-D155-4D7C-808A-0322509D26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BC66FA-D155-4D7C-808A-0322509D26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BC66FA-D155-4D7C-808A-0322509D266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258F21E-F1C5-40B1-9C2B-BF81D3FFD7FB}" type="datetimeFigureOut">
              <a:rPr lang="en-US" smtClean="0"/>
              <a:pPr/>
              <a:t>10/23/2015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8DBC66FA-D155-4D7C-808A-0322509D266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258F21E-F1C5-40B1-9C2B-BF81D3FFD7FB}" type="datetimeFigureOut">
              <a:rPr lang="en-US" smtClean="0"/>
              <a:pPr/>
              <a:t>10/23/2015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DBC66FA-D155-4D7C-808A-0322509D26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roulettestrategien.eu/roulette-trick.ht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roulettestrategien.e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roulettestrategien.eu/roulette-trick.htm"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hyperlink" Target="https://twitter.com/roulette_wins" TargetMode="External"/><Relationship Id="rId13" Type="http://schemas.openxmlformats.org/officeDocument/2006/relationships/image" Target="../media/image13.png"/><Relationship Id="rId3" Type="http://schemas.openxmlformats.org/officeDocument/2006/relationships/hyperlink" Target="http://roulettestrategien.eu/" TargetMode="External"/><Relationship Id="rId7" Type="http://schemas.openxmlformats.org/officeDocument/2006/relationships/image" Target="../media/image10.png"/><Relationship Id="rId12" Type="http://schemas.openxmlformats.org/officeDocument/2006/relationships/hyperlink" Target="https://www.youtube.com/channel/UCm66FN-aWY_X3zTchwVkZRA"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s://www.facebook.com/Roulette-strategie-1010638732319734/" TargetMode="External"/><Relationship Id="rId11" Type="http://schemas.openxmlformats.org/officeDocument/2006/relationships/image" Target="../media/image12.png"/><Relationship Id="rId5" Type="http://schemas.openxmlformats.org/officeDocument/2006/relationships/image" Target="../media/image9.png"/><Relationship Id="rId10" Type="http://schemas.openxmlformats.org/officeDocument/2006/relationships/hyperlink" Target="https://plus.google.com/communities/116443375415482306971" TargetMode="External"/><Relationship Id="rId4" Type="http://schemas.openxmlformats.org/officeDocument/2006/relationships/hyperlink" Target="https://www.pinterest.com/roulettewin" TargetMode="Externa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b="1" dirty="0" smtClean="0">
                <a:hlinkClick r:id="rId2"/>
              </a:rPr>
              <a:t>Roulette Tricks</a:t>
            </a:r>
            <a:endParaRPr lang="en-US" sz="6000" b="1" dirty="0"/>
          </a:p>
        </p:txBody>
      </p:sp>
      <p:pic>
        <p:nvPicPr>
          <p:cNvPr id="4" name="Picture 3" descr="bor-spielen.jpg"/>
          <p:cNvPicPr>
            <a:picLocks noChangeAspect="1"/>
          </p:cNvPicPr>
          <p:nvPr/>
        </p:nvPicPr>
        <p:blipFill>
          <a:blip r:embed="rId3"/>
          <a:stretch>
            <a:fillRect/>
          </a:stretch>
        </p:blipFill>
        <p:spPr>
          <a:xfrm>
            <a:off x="-25400" y="3023413"/>
            <a:ext cx="9169400" cy="3834587"/>
          </a:xfrm>
          <a:prstGeom prst="rect">
            <a:avLst/>
          </a:prstGeom>
        </p:spPr>
      </p:pic>
      <p:sp>
        <p:nvSpPr>
          <p:cNvPr id="5" name="Rectangle 4"/>
          <p:cNvSpPr/>
          <p:nvPr/>
        </p:nvSpPr>
        <p:spPr>
          <a:xfrm>
            <a:off x="0" y="0"/>
            <a:ext cx="9144000" cy="14773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just"/>
            <a:r>
              <a:rPr lang="de-DE" b="1" dirty="0" smtClean="0"/>
              <a:t>Ich nutzte eine professionelle Roulette Strategie, um reich zu werden!</a:t>
            </a:r>
          </a:p>
          <a:p>
            <a:pPr algn="just"/>
            <a:r>
              <a:rPr lang="de-DE" b="1" dirty="0" smtClean="0"/>
              <a:t>Ich entschied mich für den Casinoclub und die Seite http://roulettestrategien.eu. </a:t>
            </a:r>
          </a:p>
          <a:p>
            <a:pPr algn="just"/>
            <a:r>
              <a:rPr lang="de-DE" b="1" dirty="0" smtClean="0"/>
              <a:t>Auf http://roulettestrategien.eu können Sie sich noch einmal alles ganz in Ruhe durchlesen.  Sie erhalten einen Überblick über die Roulette Strategien und auf Wunsch noch einmal eine genaue Anleitung! </a:t>
            </a:r>
            <a:endParaRPr lang="de-DE" b="1"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772400" cy="1143000"/>
          </a:xfrm>
        </p:spPr>
        <p:txBody>
          <a:bodyPr>
            <a:normAutofit/>
          </a:bodyPr>
          <a:lstStyle/>
          <a:p>
            <a:r>
              <a:rPr lang="en-US" b="1" dirty="0" smtClean="0">
                <a:hlinkClick r:id="rId2"/>
              </a:rPr>
              <a:t>Roulette System</a:t>
            </a:r>
            <a:endParaRPr lang="en-US" b="1" dirty="0"/>
          </a:p>
        </p:txBody>
      </p:sp>
      <p:pic>
        <p:nvPicPr>
          <p:cNvPr id="4" name="Picture 3" descr="schnell-geld-verdienen-538x218.jpg"/>
          <p:cNvPicPr>
            <a:picLocks noChangeAspect="1"/>
          </p:cNvPicPr>
          <p:nvPr/>
        </p:nvPicPr>
        <p:blipFill>
          <a:blip r:embed="rId3"/>
          <a:stretch>
            <a:fillRect/>
          </a:stretch>
        </p:blipFill>
        <p:spPr>
          <a:xfrm>
            <a:off x="2362200" y="1524000"/>
            <a:ext cx="5124450" cy="2076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228600" y="3849231"/>
            <a:ext cx="8763000" cy="224676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just"/>
            <a:r>
              <a:rPr lang="de-DE" sz="2000" b="1" dirty="0" smtClean="0"/>
              <a:t>Lust heute noch bis zu 4800 Euro zu verdienen? </a:t>
            </a:r>
          </a:p>
          <a:p>
            <a:pPr algn="just"/>
            <a:r>
              <a:rPr lang="de-DE" sz="2000" b="1" dirty="0" smtClean="0"/>
              <a:t>Dann versuchen Sie es doch mal mit diesem Roulette System</a:t>
            </a:r>
          </a:p>
          <a:p>
            <a:pPr algn="just"/>
            <a:endParaRPr lang="de-DE" sz="2000" b="1" dirty="0" smtClean="0"/>
          </a:p>
          <a:p>
            <a:pPr algn="just"/>
            <a:r>
              <a:rPr lang="de-DE" sz="2000" b="1" dirty="0" smtClean="0"/>
              <a:t>Über einen Link auf roulettestrategien.eu gelangen Sie zu einem der wenigen Casinos, die noch immer großzügige Limits bieten. </a:t>
            </a:r>
          </a:p>
          <a:p>
            <a:pPr algn="just"/>
            <a:r>
              <a:rPr lang="de-DE" sz="2000" b="1" dirty="0" smtClean="0"/>
              <a:t>Dies bedeutet: Sie können auch problemlos 5-10 Mal verdoppeln, ohne um ihren langfristigen Gewinn fürchten zu müssen! </a:t>
            </a:r>
            <a:endParaRPr lang="en-US" sz="2000" b="1" dirty="0"/>
          </a:p>
        </p:txBody>
      </p:sp>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772400" cy="1143000"/>
          </a:xfrm>
        </p:spPr>
        <p:txBody>
          <a:bodyPr>
            <a:normAutofit/>
          </a:bodyPr>
          <a:lstStyle/>
          <a:p>
            <a:r>
              <a:rPr lang="en-US" b="1" dirty="0" smtClean="0"/>
              <a:t>Roulette Tricks</a:t>
            </a:r>
            <a:endParaRPr lang="en-US" b="1" dirty="0"/>
          </a:p>
        </p:txBody>
      </p:sp>
      <p:pic>
        <p:nvPicPr>
          <p:cNvPr id="4" name="Picture 3" descr="hand-title_s.jpg"/>
          <p:cNvPicPr>
            <a:picLocks noChangeAspect="1"/>
          </p:cNvPicPr>
          <p:nvPr/>
        </p:nvPicPr>
        <p:blipFill>
          <a:blip r:embed="rId2"/>
          <a:stretch>
            <a:fillRect/>
          </a:stretch>
        </p:blipFill>
        <p:spPr>
          <a:xfrm>
            <a:off x="533400" y="4267200"/>
            <a:ext cx="8077200" cy="23812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0" y="3039070"/>
            <a:ext cx="9144000" cy="9233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de-DE" b="1" dirty="0" smtClean="0"/>
              <a:t>Das Prinzip dieses Roulette Tricks beruht auf einer Verdopplungsstrategie. Sie setzen auf KEINE spezifische Zahl sondern lediglich auf eine Farbe. Die potentielle Gewinnchance liegt also bei ca. 50%. </a:t>
            </a:r>
            <a:endParaRPr lang="de-DE" b="1" dirty="0"/>
          </a:p>
        </p:txBody>
      </p:sp>
      <p:pic>
        <p:nvPicPr>
          <p:cNvPr id="6" name="Picture 5" descr="kings-treasure2.jpg"/>
          <p:cNvPicPr>
            <a:picLocks noChangeAspect="1"/>
          </p:cNvPicPr>
          <p:nvPr/>
        </p:nvPicPr>
        <p:blipFill>
          <a:blip r:embed="rId3"/>
          <a:stretch>
            <a:fillRect/>
          </a:stretch>
        </p:blipFill>
        <p:spPr>
          <a:xfrm>
            <a:off x="5314950" y="609600"/>
            <a:ext cx="2838450" cy="21231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1-19-2015 5-44-31 PM.jpg"/>
          <p:cNvPicPr>
            <a:picLocks noChangeAspect="1"/>
          </p:cNvPicPr>
          <p:nvPr/>
        </p:nvPicPr>
        <p:blipFill>
          <a:blip r:embed="rId4"/>
          <a:stretch>
            <a:fillRect/>
          </a:stretch>
        </p:blipFill>
        <p:spPr>
          <a:xfrm>
            <a:off x="1524001" y="1443742"/>
            <a:ext cx="2057400" cy="13756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410200"/>
            <a:ext cx="7772400" cy="1143000"/>
          </a:xfrm>
        </p:spPr>
        <p:txBody>
          <a:bodyPr>
            <a:normAutofit/>
          </a:bodyPr>
          <a:lstStyle/>
          <a:p>
            <a:r>
              <a:rPr lang="en-US" b="1" dirty="0" smtClean="0">
                <a:hlinkClick r:id="rId2"/>
              </a:rPr>
              <a:t>Roulette Trick</a:t>
            </a:r>
            <a:endParaRPr lang="en-US" b="1" dirty="0"/>
          </a:p>
        </p:txBody>
      </p:sp>
      <p:pic>
        <p:nvPicPr>
          <p:cNvPr id="4" name="Picture 3" descr="geldtreppe.jpg"/>
          <p:cNvPicPr>
            <a:picLocks noChangeAspect="1"/>
          </p:cNvPicPr>
          <p:nvPr/>
        </p:nvPicPr>
        <p:blipFill>
          <a:blip r:embed="rId3"/>
          <a:stretch>
            <a:fillRect/>
          </a:stretch>
        </p:blipFill>
        <p:spPr>
          <a:xfrm>
            <a:off x="457200" y="571500"/>
            <a:ext cx="3810000" cy="2857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0" y="3855184"/>
            <a:ext cx="9144000" cy="163121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pPr algn="just"/>
            <a:r>
              <a:rPr lang="de-DE" sz="2000" b="1" dirty="0" smtClean="0"/>
              <a:t>Diese Strategie ist in Verbindung mit dem Casinoclub für jedermann geeignet und wirklich idiotensicher! </a:t>
            </a:r>
          </a:p>
          <a:p>
            <a:pPr algn="just"/>
            <a:r>
              <a:rPr lang="de-DE" sz="2000" b="1" dirty="0" smtClean="0"/>
              <a:t>Versuchen Sie es einfach mal und schauen Sie, ob Sie meinen Stundenlohn von 4800 Euro überbieten können!  Ich bin gespannt, von Ihnen und Ihren gemachten Erfahrungen mit diesem Roulettesystem der Superlative zu hören!</a:t>
            </a:r>
            <a:endParaRPr lang="en-US" sz="2000" b="1" dirty="0"/>
          </a:p>
        </p:txBody>
      </p:sp>
      <p:pic>
        <p:nvPicPr>
          <p:cNvPr id="6" name="Picture 5" descr="book of ra tricks.JPG"/>
          <p:cNvPicPr>
            <a:picLocks noChangeAspect="1"/>
          </p:cNvPicPr>
          <p:nvPr/>
        </p:nvPicPr>
        <p:blipFill>
          <a:blip r:embed="rId4"/>
          <a:stretch>
            <a:fillRect/>
          </a:stretch>
        </p:blipFill>
        <p:spPr>
          <a:xfrm>
            <a:off x="5114152" y="685800"/>
            <a:ext cx="3629797" cy="2286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wipe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a:normAutofit/>
          </a:bodyPr>
          <a:lstStyle/>
          <a:p>
            <a:r>
              <a:rPr lang="en-US" sz="4800" b="1" dirty="0" smtClean="0"/>
              <a:t>Roulette Tricks</a:t>
            </a:r>
            <a:endParaRPr lang="en-US" sz="4800" b="1" dirty="0"/>
          </a:p>
        </p:txBody>
      </p:sp>
      <p:pic>
        <p:nvPicPr>
          <p:cNvPr id="4" name="Picture 3" descr="bor-spielen.jpg"/>
          <p:cNvPicPr>
            <a:picLocks noChangeAspect="1"/>
          </p:cNvPicPr>
          <p:nvPr/>
        </p:nvPicPr>
        <p:blipFill>
          <a:blip r:embed="rId2"/>
          <a:stretch>
            <a:fillRect/>
          </a:stretch>
        </p:blipFill>
        <p:spPr>
          <a:xfrm>
            <a:off x="4867522" y="1639418"/>
            <a:ext cx="4047878" cy="27039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262666" y="4107359"/>
            <a:ext cx="4461734" cy="769441"/>
          </a:xfrm>
          <a:prstGeom prst="rect">
            <a:avLst/>
          </a:prstGeom>
        </p:spPr>
        <p:txBody>
          <a:bodyPr wrap="none">
            <a:spAutoFit/>
          </a:bodyPr>
          <a:lstStyle/>
          <a:p>
            <a:r>
              <a:rPr lang="en-US" sz="4400" u="sng" dirty="0" smtClean="0">
                <a:hlinkClick r:id="rId3"/>
              </a:rPr>
              <a:t>roulettestrategien.eu</a:t>
            </a:r>
            <a:endParaRPr lang="en-US" sz="4400" u="sng" dirty="0"/>
          </a:p>
        </p:txBody>
      </p:sp>
      <p:sp>
        <p:nvSpPr>
          <p:cNvPr id="6" name="Down Arrow 5"/>
          <p:cNvSpPr/>
          <p:nvPr/>
        </p:nvSpPr>
        <p:spPr>
          <a:xfrm>
            <a:off x="1981200" y="3581400"/>
            <a:ext cx="6096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3">
            <a:hlinkClick r:id="rId4"/>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6172200" y="6172200"/>
            <a:ext cx="2857500" cy="476250"/>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4">
            <a:hlinkClick r:id="rId6"/>
          </p:cNvPr>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4876800" y="5410200"/>
            <a:ext cx="2857500" cy="476250"/>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5">
            <a:hlinkClick r:id="rId8"/>
          </p:cNvPr>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3200400" y="6169602"/>
            <a:ext cx="2857500" cy="476250"/>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6">
            <a:hlinkClick r:id="rId10"/>
          </p:cNvPr>
          <p:cNvPicPr>
            <a:picLocks noChangeAspect="1" noChangeArrowheads="1"/>
          </p:cNvPicPr>
          <p:nvPr/>
        </p:nvPicPr>
        <p:blipFill>
          <a:blip r:embed="rId11">
            <a:extLst>
              <a:ext uri="{28A0092B-C50C-407E-A947-70E740481C1C}">
                <a14:useLocalDpi xmlns="" xmlns:a14="http://schemas.microsoft.com/office/drawing/2010/main" val="0"/>
              </a:ext>
            </a:extLst>
          </a:blip>
          <a:srcRect/>
          <a:stretch>
            <a:fillRect/>
          </a:stretch>
        </p:blipFill>
        <p:spPr bwMode="auto">
          <a:xfrm>
            <a:off x="1524000" y="5417127"/>
            <a:ext cx="2857500" cy="476250"/>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7">
            <a:hlinkClick r:id="rId12"/>
          </p:cNvPr>
          <p:cNvPicPr>
            <a:picLocks noChangeAspect="1" noChangeArrowheads="1"/>
          </p:cNvPicPr>
          <p:nvPr/>
        </p:nvPicPr>
        <p:blipFill>
          <a:blip r:embed="rId13">
            <a:extLst>
              <a:ext uri="{28A0092B-C50C-407E-A947-70E740481C1C}">
                <a14:useLocalDpi xmlns="" xmlns:a14="http://schemas.microsoft.com/office/drawing/2010/main" val="0"/>
              </a:ext>
            </a:extLst>
          </a:blip>
          <a:srcRect/>
          <a:stretch>
            <a:fillRect/>
          </a:stretch>
        </p:blipFill>
        <p:spPr bwMode="auto">
          <a:xfrm>
            <a:off x="152400" y="6172200"/>
            <a:ext cx="2857500" cy="47625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ransition>
    <p:randomBar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TotalTime>
  <Words>212</Words>
  <Application>Microsoft Office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Equity</vt:lpstr>
      <vt:lpstr>Roulette Tricks</vt:lpstr>
      <vt:lpstr>Roulette System</vt:lpstr>
      <vt:lpstr>Roulette Tricks</vt:lpstr>
      <vt:lpstr>Roulette Trick</vt:lpstr>
      <vt:lpstr>Roulette Tricks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Roulette Tricks</dc:title>
  <dc:creator>ADMIN</dc:creator>
  <cp:lastModifiedBy>admin</cp:lastModifiedBy>
  <cp:revision>4</cp:revision>
  <dcterms:created xsi:type="dcterms:W3CDTF">2015-10-16T14:16:03Z</dcterms:created>
  <dcterms:modified xsi:type="dcterms:W3CDTF">2015-10-23T06:16:58Z</dcterms:modified>
</cp:coreProperties>
</file>