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125" r:id="rId3"/>
    <p:sldId id="1126" r:id="rId4"/>
    <p:sldId id="1127" r:id="rId5"/>
    <p:sldId id="1128" r:id="rId6"/>
    <p:sldId id="1129" r:id="rId7"/>
    <p:sldId id="1130" r:id="rId8"/>
    <p:sldId id="1131" r:id="rId9"/>
    <p:sldId id="1132" r:id="rId10"/>
    <p:sldId id="1133" r:id="rId11"/>
    <p:sldId id="1134" r:id="rId12"/>
    <p:sldId id="1135" r:id="rId13"/>
    <p:sldId id="1136" r:id="rId14"/>
    <p:sldId id="1137" r:id="rId15"/>
    <p:sldId id="1138" r:id="rId16"/>
    <p:sldId id="1139" r:id="rId17"/>
    <p:sldId id="1140" r:id="rId18"/>
    <p:sldId id="1141" r:id="rId19"/>
    <p:sldId id="1142" r:id="rId20"/>
    <p:sldId id="1143" r:id="rId21"/>
    <p:sldId id="1144" r:id="rId22"/>
    <p:sldId id="1145" r:id="rId23"/>
    <p:sldId id="1146" r:id="rId24"/>
    <p:sldId id="1147" r:id="rId25"/>
    <p:sldId id="1148" r:id="rId26"/>
    <p:sldId id="1149" r:id="rId27"/>
    <p:sldId id="1150" r:id="rId28"/>
    <p:sldId id="1151" r:id="rId29"/>
    <p:sldId id="1152" r:id="rId30"/>
    <p:sldId id="1153" r:id="rId31"/>
    <p:sldId id="1154" r:id="rId32"/>
    <p:sldId id="1155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D91E94-9E64-4FC8-A310-5D7B82B9EDB5}" v="3" dt="2023-12-09T02:34:43.07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microsoft.com/office/2015/10/relationships/revisionInfo" Target="revisionInfo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맛있다 군만두" userId="88f4dfb63950bb32" providerId="LiveId" clId="{2DD91E94-9E64-4FC8-A310-5D7B82B9EDB5}"/>
    <pc:docChg chg="addSld delSld modSld">
      <pc:chgData name="맛있다 군만두" userId="88f4dfb63950bb32" providerId="LiveId" clId="{2DD91E94-9E64-4FC8-A310-5D7B82B9EDB5}" dt="2023-12-09T02:34:43.066" v="2"/>
      <pc:docMkLst>
        <pc:docMk/>
      </pc:docMkLst>
      <pc:sldChg chg="add del setBg">
        <pc:chgData name="맛있다 군만두" userId="88f4dfb63950bb32" providerId="LiveId" clId="{2DD91E94-9E64-4FC8-A310-5D7B82B9EDB5}" dt="2023-12-09T02:34:43.066" v="2"/>
        <pc:sldMkLst>
          <pc:docMk/>
          <pc:sldMk cId="2513180239" sldId="1125"/>
        </pc:sldMkLst>
      </pc:sldChg>
      <pc:sldChg chg="add del setBg">
        <pc:chgData name="맛있다 군만두" userId="88f4dfb63950bb32" providerId="LiveId" clId="{2DD91E94-9E64-4FC8-A310-5D7B82B9EDB5}" dt="2023-12-09T02:34:43.066" v="2"/>
        <pc:sldMkLst>
          <pc:docMk/>
          <pc:sldMk cId="864659649" sldId="1126"/>
        </pc:sldMkLst>
      </pc:sldChg>
      <pc:sldChg chg="add del setBg">
        <pc:chgData name="맛있다 군만두" userId="88f4dfb63950bb32" providerId="LiveId" clId="{2DD91E94-9E64-4FC8-A310-5D7B82B9EDB5}" dt="2023-12-09T02:34:43.066" v="2"/>
        <pc:sldMkLst>
          <pc:docMk/>
          <pc:sldMk cId="2606103618" sldId="1127"/>
        </pc:sldMkLst>
      </pc:sldChg>
      <pc:sldChg chg="add del setBg">
        <pc:chgData name="맛있다 군만두" userId="88f4dfb63950bb32" providerId="LiveId" clId="{2DD91E94-9E64-4FC8-A310-5D7B82B9EDB5}" dt="2023-12-09T02:34:43.066" v="2"/>
        <pc:sldMkLst>
          <pc:docMk/>
          <pc:sldMk cId="1677846887" sldId="1128"/>
        </pc:sldMkLst>
      </pc:sldChg>
      <pc:sldChg chg="add del setBg">
        <pc:chgData name="맛있다 군만두" userId="88f4dfb63950bb32" providerId="LiveId" clId="{2DD91E94-9E64-4FC8-A310-5D7B82B9EDB5}" dt="2023-12-09T02:34:43.066" v="2"/>
        <pc:sldMkLst>
          <pc:docMk/>
          <pc:sldMk cId="1407532158" sldId="1129"/>
        </pc:sldMkLst>
      </pc:sldChg>
      <pc:sldChg chg="add del setBg">
        <pc:chgData name="맛있다 군만두" userId="88f4dfb63950bb32" providerId="LiveId" clId="{2DD91E94-9E64-4FC8-A310-5D7B82B9EDB5}" dt="2023-12-09T02:34:43.066" v="2"/>
        <pc:sldMkLst>
          <pc:docMk/>
          <pc:sldMk cId="104832110" sldId="1130"/>
        </pc:sldMkLst>
      </pc:sldChg>
      <pc:sldChg chg="add del setBg">
        <pc:chgData name="맛있다 군만두" userId="88f4dfb63950bb32" providerId="LiveId" clId="{2DD91E94-9E64-4FC8-A310-5D7B82B9EDB5}" dt="2023-12-09T02:34:43.066" v="2"/>
        <pc:sldMkLst>
          <pc:docMk/>
          <pc:sldMk cId="1832741762" sldId="1131"/>
        </pc:sldMkLst>
      </pc:sldChg>
      <pc:sldChg chg="add del setBg">
        <pc:chgData name="맛있다 군만두" userId="88f4dfb63950bb32" providerId="LiveId" clId="{2DD91E94-9E64-4FC8-A310-5D7B82B9EDB5}" dt="2023-12-09T02:34:43.066" v="2"/>
        <pc:sldMkLst>
          <pc:docMk/>
          <pc:sldMk cId="540041661" sldId="1132"/>
        </pc:sldMkLst>
      </pc:sldChg>
      <pc:sldChg chg="add del setBg">
        <pc:chgData name="맛있다 군만두" userId="88f4dfb63950bb32" providerId="LiveId" clId="{2DD91E94-9E64-4FC8-A310-5D7B82B9EDB5}" dt="2023-12-09T02:34:43.066" v="2"/>
        <pc:sldMkLst>
          <pc:docMk/>
          <pc:sldMk cId="1477448435" sldId="1133"/>
        </pc:sldMkLst>
      </pc:sldChg>
      <pc:sldChg chg="add del setBg">
        <pc:chgData name="맛있다 군만두" userId="88f4dfb63950bb32" providerId="LiveId" clId="{2DD91E94-9E64-4FC8-A310-5D7B82B9EDB5}" dt="2023-12-09T02:34:43.066" v="2"/>
        <pc:sldMkLst>
          <pc:docMk/>
          <pc:sldMk cId="1650738530" sldId="1134"/>
        </pc:sldMkLst>
      </pc:sldChg>
      <pc:sldChg chg="add del setBg">
        <pc:chgData name="맛있다 군만두" userId="88f4dfb63950bb32" providerId="LiveId" clId="{2DD91E94-9E64-4FC8-A310-5D7B82B9EDB5}" dt="2023-12-09T02:34:43.066" v="2"/>
        <pc:sldMkLst>
          <pc:docMk/>
          <pc:sldMk cId="3903832359" sldId="1135"/>
        </pc:sldMkLst>
      </pc:sldChg>
      <pc:sldChg chg="add del setBg">
        <pc:chgData name="맛있다 군만두" userId="88f4dfb63950bb32" providerId="LiveId" clId="{2DD91E94-9E64-4FC8-A310-5D7B82B9EDB5}" dt="2023-12-09T02:34:43.066" v="2"/>
        <pc:sldMkLst>
          <pc:docMk/>
          <pc:sldMk cId="165364059" sldId="1136"/>
        </pc:sldMkLst>
      </pc:sldChg>
      <pc:sldChg chg="add del setBg">
        <pc:chgData name="맛있다 군만두" userId="88f4dfb63950bb32" providerId="LiveId" clId="{2DD91E94-9E64-4FC8-A310-5D7B82B9EDB5}" dt="2023-12-09T02:34:43.066" v="2"/>
        <pc:sldMkLst>
          <pc:docMk/>
          <pc:sldMk cId="2821464926" sldId="1137"/>
        </pc:sldMkLst>
      </pc:sldChg>
      <pc:sldChg chg="add del setBg">
        <pc:chgData name="맛있다 군만두" userId="88f4dfb63950bb32" providerId="LiveId" clId="{2DD91E94-9E64-4FC8-A310-5D7B82B9EDB5}" dt="2023-12-09T02:34:43.066" v="2"/>
        <pc:sldMkLst>
          <pc:docMk/>
          <pc:sldMk cId="2973301896" sldId="1138"/>
        </pc:sldMkLst>
      </pc:sldChg>
      <pc:sldChg chg="add del setBg">
        <pc:chgData name="맛있다 군만두" userId="88f4dfb63950bb32" providerId="LiveId" clId="{2DD91E94-9E64-4FC8-A310-5D7B82B9EDB5}" dt="2023-12-09T02:34:43.066" v="2"/>
        <pc:sldMkLst>
          <pc:docMk/>
          <pc:sldMk cId="2008120358" sldId="1139"/>
        </pc:sldMkLst>
      </pc:sldChg>
      <pc:sldChg chg="add del setBg">
        <pc:chgData name="맛있다 군만두" userId="88f4dfb63950bb32" providerId="LiveId" clId="{2DD91E94-9E64-4FC8-A310-5D7B82B9EDB5}" dt="2023-12-09T02:34:43.066" v="2"/>
        <pc:sldMkLst>
          <pc:docMk/>
          <pc:sldMk cId="2917492858" sldId="1140"/>
        </pc:sldMkLst>
      </pc:sldChg>
      <pc:sldChg chg="add del setBg">
        <pc:chgData name="맛있다 군만두" userId="88f4dfb63950bb32" providerId="LiveId" clId="{2DD91E94-9E64-4FC8-A310-5D7B82B9EDB5}" dt="2023-12-09T02:34:43.066" v="2"/>
        <pc:sldMkLst>
          <pc:docMk/>
          <pc:sldMk cId="3485470248" sldId="1141"/>
        </pc:sldMkLst>
      </pc:sldChg>
      <pc:sldChg chg="add del setBg">
        <pc:chgData name="맛있다 군만두" userId="88f4dfb63950bb32" providerId="LiveId" clId="{2DD91E94-9E64-4FC8-A310-5D7B82B9EDB5}" dt="2023-12-09T02:34:43.066" v="2"/>
        <pc:sldMkLst>
          <pc:docMk/>
          <pc:sldMk cId="4292000663" sldId="1142"/>
        </pc:sldMkLst>
      </pc:sldChg>
      <pc:sldChg chg="add del setBg">
        <pc:chgData name="맛있다 군만두" userId="88f4dfb63950bb32" providerId="LiveId" clId="{2DD91E94-9E64-4FC8-A310-5D7B82B9EDB5}" dt="2023-12-09T02:34:43.066" v="2"/>
        <pc:sldMkLst>
          <pc:docMk/>
          <pc:sldMk cId="1917025352" sldId="1143"/>
        </pc:sldMkLst>
      </pc:sldChg>
      <pc:sldChg chg="add del setBg">
        <pc:chgData name="맛있다 군만두" userId="88f4dfb63950bb32" providerId="LiveId" clId="{2DD91E94-9E64-4FC8-A310-5D7B82B9EDB5}" dt="2023-12-09T02:34:43.066" v="2"/>
        <pc:sldMkLst>
          <pc:docMk/>
          <pc:sldMk cId="4044395913" sldId="1144"/>
        </pc:sldMkLst>
      </pc:sldChg>
      <pc:sldChg chg="add del setBg">
        <pc:chgData name="맛있다 군만두" userId="88f4dfb63950bb32" providerId="LiveId" clId="{2DD91E94-9E64-4FC8-A310-5D7B82B9EDB5}" dt="2023-12-09T02:34:43.066" v="2"/>
        <pc:sldMkLst>
          <pc:docMk/>
          <pc:sldMk cId="3860991071" sldId="1145"/>
        </pc:sldMkLst>
      </pc:sldChg>
      <pc:sldChg chg="add del setBg">
        <pc:chgData name="맛있다 군만두" userId="88f4dfb63950bb32" providerId="LiveId" clId="{2DD91E94-9E64-4FC8-A310-5D7B82B9EDB5}" dt="2023-12-09T02:34:43.066" v="2"/>
        <pc:sldMkLst>
          <pc:docMk/>
          <pc:sldMk cId="4096482331" sldId="1146"/>
        </pc:sldMkLst>
      </pc:sldChg>
      <pc:sldChg chg="add del setBg">
        <pc:chgData name="맛있다 군만두" userId="88f4dfb63950bb32" providerId="LiveId" clId="{2DD91E94-9E64-4FC8-A310-5D7B82B9EDB5}" dt="2023-12-09T02:34:43.066" v="2"/>
        <pc:sldMkLst>
          <pc:docMk/>
          <pc:sldMk cId="3464450916" sldId="1147"/>
        </pc:sldMkLst>
      </pc:sldChg>
      <pc:sldChg chg="add del setBg">
        <pc:chgData name="맛있다 군만두" userId="88f4dfb63950bb32" providerId="LiveId" clId="{2DD91E94-9E64-4FC8-A310-5D7B82B9EDB5}" dt="2023-12-09T02:34:43.066" v="2"/>
        <pc:sldMkLst>
          <pc:docMk/>
          <pc:sldMk cId="257713190" sldId="1148"/>
        </pc:sldMkLst>
      </pc:sldChg>
      <pc:sldChg chg="add del setBg">
        <pc:chgData name="맛있다 군만두" userId="88f4dfb63950bb32" providerId="LiveId" clId="{2DD91E94-9E64-4FC8-A310-5D7B82B9EDB5}" dt="2023-12-09T02:34:43.066" v="2"/>
        <pc:sldMkLst>
          <pc:docMk/>
          <pc:sldMk cId="3997233280" sldId="1149"/>
        </pc:sldMkLst>
      </pc:sldChg>
      <pc:sldChg chg="add del setBg">
        <pc:chgData name="맛있다 군만두" userId="88f4dfb63950bb32" providerId="LiveId" clId="{2DD91E94-9E64-4FC8-A310-5D7B82B9EDB5}" dt="2023-12-09T02:34:43.066" v="2"/>
        <pc:sldMkLst>
          <pc:docMk/>
          <pc:sldMk cId="2118694251" sldId="1150"/>
        </pc:sldMkLst>
      </pc:sldChg>
      <pc:sldChg chg="add del setBg">
        <pc:chgData name="맛있다 군만두" userId="88f4dfb63950bb32" providerId="LiveId" clId="{2DD91E94-9E64-4FC8-A310-5D7B82B9EDB5}" dt="2023-12-09T02:34:43.066" v="2"/>
        <pc:sldMkLst>
          <pc:docMk/>
          <pc:sldMk cId="222680837" sldId="1151"/>
        </pc:sldMkLst>
      </pc:sldChg>
      <pc:sldChg chg="add del setBg">
        <pc:chgData name="맛있다 군만두" userId="88f4dfb63950bb32" providerId="LiveId" clId="{2DD91E94-9E64-4FC8-A310-5D7B82B9EDB5}" dt="2023-12-09T02:34:43.066" v="2"/>
        <pc:sldMkLst>
          <pc:docMk/>
          <pc:sldMk cId="1138128590" sldId="1152"/>
        </pc:sldMkLst>
      </pc:sldChg>
      <pc:sldChg chg="add del setBg">
        <pc:chgData name="맛있다 군만두" userId="88f4dfb63950bb32" providerId="LiveId" clId="{2DD91E94-9E64-4FC8-A310-5D7B82B9EDB5}" dt="2023-12-09T02:34:43.066" v="2"/>
        <pc:sldMkLst>
          <pc:docMk/>
          <pc:sldMk cId="802227063" sldId="1153"/>
        </pc:sldMkLst>
      </pc:sldChg>
      <pc:sldChg chg="add del setBg">
        <pc:chgData name="맛있다 군만두" userId="88f4dfb63950bb32" providerId="LiveId" clId="{2DD91E94-9E64-4FC8-A310-5D7B82B9EDB5}" dt="2023-12-09T02:34:43.066" v="2"/>
        <pc:sldMkLst>
          <pc:docMk/>
          <pc:sldMk cId="137122591" sldId="1154"/>
        </pc:sldMkLst>
      </pc:sldChg>
      <pc:sldChg chg="add del setBg">
        <pc:chgData name="맛있다 군만두" userId="88f4dfb63950bb32" providerId="LiveId" clId="{2DD91E94-9E64-4FC8-A310-5D7B82B9EDB5}" dt="2023-12-09T02:34:43.066" v="2"/>
        <pc:sldMkLst>
          <pc:docMk/>
          <pc:sldMk cId="37467178" sldId="1155"/>
        </pc:sldMkLst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13011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29453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59775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5268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25218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5755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1294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739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55440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66243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14522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900725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438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다윗과 그의 사람들이 사흘 만에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시글락에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이른 때에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아말렉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사람들이 이미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네겝과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시글락을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침노하였는데 그들이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시글락을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쳐서 불사르고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25131802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곧 피곤하여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브솔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시내를 건너지 못하는 이백 명을 머물게 했고 다윗은 사백 명을 거느리고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쫓아가니라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16507385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무리가 들에서 애굽 사람 하나를 만나 그를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다윗에게로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데려다가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떡을 주어 먹게 하며 물을 마시게 하고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39038323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그에게 무화과 뭉치에서 뗀 덩이 하나와 건포도 두 송이를 주었으니 그가 밤낮 사흘 동안 떡도 먹지 못하였고 물도 마시지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못하였음이니라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그가 먹고 정신을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차리매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1653640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그에게 이르되 너는 누구에게 속하였으며 어디에서 왔느냐 하니 그가 이르되 나는 애굽 소년이요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아말렉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사람의 종이더니 사흘 전에 병이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주인이 나를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버렸나이다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28214649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그렛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사람의 남방과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유다에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속한 지방과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갈렙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남방을 침노하고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시글락을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불살랐나이다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29733018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그에게 이르되 네가 나를 그 군대로 인도하겠느냐 하니 그가 이르되 당신이 나를 죽이지도 아니하고 내 주인의 수중에 넘기지도 아니하겠다고 하나님의 이름으로 내게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맹세하소서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그리하면 내가 당신을 그 군대로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인도하리이다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20081203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다윗을 인도하여 내려가니 그들이 온 땅에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편만하여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블레셋 사람들의 땅과 유다 땅에서 크게 약탈하였음으로 말미암아 먹고 마시며 춤추는지라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29174928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새벽부터 이튿날 저물 때까지 그들을 치매 낙타를 타고 도망한 소년 사백 명 외에는 피한 사람이 없었더라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34854702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아말렉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사람들이 빼앗아 갔던 모든 것을 도로 찾고 그의 두 아내를 구원하였고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42920006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약탈하였던 것 곧 무리의 자녀들이나 빼앗겼던 것은 크고 작은 것을 막론하고 아무것도 잃은 것이 없이 모두 다윗이 도로 찾아왔고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1917025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거기에 있는 젊거나 늙은 여인들은 한 사람도 죽이지 아니하고 다 사로잡아 끌고 자기 길을 갔더라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8646596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또 양 떼와 소 떼를 다 되찾았더니 무리가 그 가축들을 앞에 몰고 가며 이르되 이는 다윗의 전리품이라 하였더라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40443959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전에 피곤하여 능히 자기를 따르지 못하므로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브솔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시내에 머물게 한 이백 명에게 오매 그들이 다윗과 그와 함께 한 백성을 영접하러 나오는지라 다윗이 그 백성에게 이르러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문안하매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38609910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다윗과 함께 갔던 자들 가운데 악한 자와 불량배들이 다 이르되 그들이 우리와 함께 가지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아니하였은즉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우리가 도로 찾은 물건은 무엇이든지 그들에게 주지 말고 각자의 처자만 데리고 떠나가게 하라 하는지라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40964823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이르되 나의 형제들아 여호와께서 우리를 보호하시고 우리를 치러 온 그 군대를 우리 손에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넘기셨은즉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그가 우리에게 주신 것을 너희가 이같이 못하리라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34644509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일에 누가 너희에게 듣겠느냐 전장에 내려갔던 자의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분깃이나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소유물 곁에 머물렀던 자의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분깃이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동일할지니 같이 분배할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2577131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날부터 다윗이 이것으로 이스라엘의 율례와 규례를 삼았더니 오늘까지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39972332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시글락에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이르러 전리품을 그의 친구 유다 장로들에게 보내어 이르되 보라 여호와의 원수에게서 탈취한 것을 너희에게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선사하노라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21186942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벧엘에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있는 자와 남방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라못에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있는 자와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얏딜에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있는 자와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2226808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아로엘에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있는 자와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십못에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있는 자와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에스드모아에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있는 자와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113812859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라갈에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있는 자와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여라므엘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사람의 성읍들에 있는 자와 겐 사람의 성읍들에 있는 자와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8022270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다윗과 그의 사람들이 성읍에 이르러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본즉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성읍이 불탔고 자기들의 아내와 자녀들이 사로잡혔는지라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260610361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홀마에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있는 자와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고라산에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있는 자와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아닥에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있는 자와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13712259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헤브론에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있는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자에게와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다윗과 그의 사람들이 왕래하던 모든 곳에 보내었더라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374671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다윗과 그와 함께 한 백성이 울 기력이 없도록 소리를 높여 울었더라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16778468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(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다윗의 두 아내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이스르엘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여인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아히노암과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갈멜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 나발의 아내였던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아비가일도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사로잡혔더라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)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14075321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백성들이 자녀들 때문에 마음이 슬퍼서 다윗을 돌로 치자 하니 다윗이 크게 다급하였으나 그의 하나님 여호와를 힘입고 용기를 얻었더라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1048321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아히멜렉의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아들 제사장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아비아달에게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원하건대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에봇을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내게로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가져오라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아비아달이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에봇을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다윗에게로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가져가매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18327417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다윗이 여호와께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묻자와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이르되 내가 이 군대를 추격하면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따라잡겠나이까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하니 여호와께서 그에게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대답하시되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그를 쫓아가라 네가 반드시 따라잡고 도로 찾으리라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5400416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다윗과 또 그와 함께 한 육백 명이 가서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브솔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시내에 이르러 뒤떨어진 자를 거기 머물게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했으되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사무엘상</a:t>
            </a: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14774484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</TotalTime>
  <Words>618</Words>
  <Application>Microsoft Office PowerPoint</Application>
  <PresentationFormat>와이드스크린</PresentationFormat>
  <Paragraphs>62</Paragraphs>
  <Slides>31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31</vt:i4>
      </vt:variant>
    </vt:vector>
  </HeadingPairs>
  <TitlesOfParts>
    <vt:vector size="37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13</cp:revision>
  <dcterms:modified xsi:type="dcterms:W3CDTF">2024-10-02T10:45:07Z</dcterms:modified>
</cp:coreProperties>
</file>