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BC"/>
    <a:srgbClr val="002D86"/>
    <a:srgbClr val="00297A"/>
    <a:srgbClr val="0039AC"/>
    <a:srgbClr val="00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68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387FB-DCF7-4C8B-B927-8F8F9C4704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BA07C8-DD20-4B1A-9B4A-E53E3BF93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78777-86AB-4337-9653-BB655B48F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83271-E6FA-4F51-AEDE-4C8D0726A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1DD3-298B-43B3-9E13-0368891E1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4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EF557-D1F4-4BBD-A36A-C6DA75FF2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9F187D-AADD-4927-96A0-24688D35F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46A2A-F108-43FC-8247-2AEC5913E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9209F-3739-4564-8242-91B055198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18E22-2277-4C37-BD73-39616CEAC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3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523A7A-C7B6-465E-92FF-2A8432FBEF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1135B-2303-4E48-AAE4-B93C4F475B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F1425-6EDF-4355-A681-2A12AFF50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57345-7BD4-4602-856B-CA1341D7C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96377-3C9E-479E-AA5F-BBEFBC4E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9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84694-96D6-4538-BA6D-110C9F0AA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88DBD-5754-41D8-96BE-DB1EA2829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DD407-4A44-41CD-87F0-AA3CE8F98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3BECF-07DD-4C7C-A17F-DA79D280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2838B-C1D9-4695-9B1F-8BE23995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A446C-76A0-4C8C-8A64-0F85047FA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0DFEA-E485-404A-A404-BD535183A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276B7-2B0C-4AF5-A9AD-80179C9AD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063E1-CD2B-4D83-80AC-BBB9028A4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004F4-A93D-4FCA-BB94-955650CE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5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54D14-C449-48C0-9DF1-1068358B9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18D42-E8EE-4CB0-9C3E-79C584C299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566D9-8117-48FE-AF9F-79057641C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139FB-91D7-4A3C-95D2-13EF6C89F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4480B-E451-44E9-B494-F302D7169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733AA-2AAF-4BFD-9546-C8DA09470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34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98BE2-8AB6-4144-B9D0-8CED7E371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E49A3-2821-4F9D-825F-5874E0CF1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F6B07-AC14-451B-918D-B6D4FDA63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B2FB74-2BDA-4202-82E6-C39280FDB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E2ED38-C3C5-4566-9A2F-15B2557FC3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4F0649-7AAC-439F-98C9-F671F33A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42BC3-916C-4C30-A277-63D777CE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6596B5-6BA5-4213-9F56-F033220D9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62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6FDF5-942F-4D0D-BD10-917094310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E0365-4A50-4C4D-8619-3859665A6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76730-C327-4132-97FB-8246BF794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02622-697E-4258-90AF-725A37CB8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4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28A86-691F-41A1-B0F5-CDD2F4375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C2819E-4775-44FA-A0FB-8B345D0B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97E6E-7F8A-493F-83C0-ABF76E14B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F5B5F-9D7A-405C-83C0-C50273A19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03FB0-1695-42AC-8EC5-1A798870C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9113A-AB47-40D6-901D-990F0685F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29C18-CBE7-4C9F-9073-C40A45FF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2464E-59B9-4E2F-B648-6B83E39D3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2C29B-AA3B-4FE5-9EE7-C2214EB44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5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AD74C-9CD4-47FA-994D-8F1001293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842547-851F-4CFE-A96C-96129050C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14C36-DD25-41F3-A7EF-F2E79B158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3E8D5-00CF-4E37-B41D-7C80F0802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6B664-625E-4E6C-A263-FD944115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2BECB2-71BB-48B7-AD0C-753A51702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6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E4970F-2E73-4845-84A6-BB70ACC27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85C11-78E9-45B2-99DA-AFFBC2861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88D6B-79E3-4884-AD48-FFA58E192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2E511-B043-4FBB-A774-9CDAE1BDD7C9}" type="datetimeFigureOut">
              <a:rPr lang="en-US" smtClean="0"/>
              <a:t>25-Jan-22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2FE00-66AC-4DD9-9461-160684D0F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9077C-4B88-4ACA-8653-A225E3D88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F528-A6A4-4B67-85A2-360BEBE98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0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-">
            <a:extLst>
              <a:ext uri="{FF2B5EF4-FFF2-40B4-BE49-F238E27FC236}">
                <a16:creationId xmlns:a16="http://schemas.microsoft.com/office/drawing/2014/main" id="{9FECDFE4-250A-400B-A9D1-A1773E811E8F}"/>
              </a:ext>
            </a:extLst>
          </p:cNvPr>
          <p:cNvSpPr/>
          <p:nvPr/>
        </p:nvSpPr>
        <p:spPr>
          <a:xfrm>
            <a:off x="5208264" y="2541264"/>
            <a:ext cx="1775472" cy="1775472"/>
          </a:xfrm>
          <a:prstGeom prst="ellipse">
            <a:avLst/>
          </a:prstGeom>
          <a:solidFill>
            <a:srgbClr val="002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-">
            <a:extLst>
              <a:ext uri="{FF2B5EF4-FFF2-40B4-BE49-F238E27FC236}">
                <a16:creationId xmlns:a16="http://schemas.microsoft.com/office/drawing/2014/main" id="{DEE71C00-1D04-463D-B2A3-DC326ACF6AB2}"/>
              </a:ext>
            </a:extLst>
          </p:cNvPr>
          <p:cNvSpPr/>
          <p:nvPr/>
        </p:nvSpPr>
        <p:spPr>
          <a:xfrm>
            <a:off x="5204460" y="2537460"/>
            <a:ext cx="1783080" cy="1783080"/>
          </a:xfrm>
          <a:prstGeom prst="ellipse">
            <a:avLst/>
          </a:prstGeom>
          <a:solidFill>
            <a:srgbClr val="001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-">
            <a:extLst>
              <a:ext uri="{FF2B5EF4-FFF2-40B4-BE49-F238E27FC236}">
                <a16:creationId xmlns:a16="http://schemas.microsoft.com/office/drawing/2014/main" id="{E8CA310E-8012-48DE-94BE-37636B51AF5E}"/>
              </a:ext>
            </a:extLst>
          </p:cNvPr>
          <p:cNvSpPr/>
          <p:nvPr/>
        </p:nvSpPr>
        <p:spPr>
          <a:xfrm>
            <a:off x="5358496" y="2691496"/>
            <a:ext cx="1475008" cy="14750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-">
            <a:extLst>
              <a:ext uri="{FF2B5EF4-FFF2-40B4-BE49-F238E27FC236}">
                <a16:creationId xmlns:a16="http://schemas.microsoft.com/office/drawing/2014/main" id="{282658C4-0DED-426F-88EF-85A6C9A7955B}"/>
              </a:ext>
            </a:extLst>
          </p:cNvPr>
          <p:cNvSpPr/>
          <p:nvPr/>
        </p:nvSpPr>
        <p:spPr>
          <a:xfrm>
            <a:off x="5355336" y="2688336"/>
            <a:ext cx="1481328" cy="1481328"/>
          </a:xfrm>
          <a:prstGeom prst="ellipse">
            <a:avLst/>
          </a:prstGeom>
          <a:solidFill>
            <a:srgbClr val="001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A4796A72-D2F1-439B-90E9-D8B0F921FF2A}"/>
              </a:ext>
            </a:extLst>
          </p:cNvPr>
          <p:cNvSpPr/>
          <p:nvPr/>
        </p:nvSpPr>
        <p:spPr>
          <a:xfrm rot="2700000">
            <a:off x="5638800" y="2971800"/>
            <a:ext cx="914400" cy="914400"/>
          </a:xfrm>
          <a:prstGeom prst="roundRect">
            <a:avLst/>
          </a:prstGeom>
          <a:noFill/>
          <a:ln w="444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69A7585F-85DF-45FD-B67B-8AE99D9812B5}"/>
              </a:ext>
            </a:extLst>
          </p:cNvPr>
          <p:cNvSpPr/>
          <p:nvPr/>
        </p:nvSpPr>
        <p:spPr>
          <a:xfrm rot="2700000">
            <a:off x="5574506" y="2907506"/>
            <a:ext cx="1042988" cy="1042988"/>
          </a:xfrm>
          <a:prstGeom prst="roundRect">
            <a:avLst/>
          </a:prstGeom>
          <a:noFill/>
          <a:ln w="25400">
            <a:solidFill>
              <a:srgbClr val="002060">
                <a:alpha val="7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092804DD-9CB2-4EA9-BB0C-87DC03087050}"/>
              </a:ext>
            </a:extLst>
          </p:cNvPr>
          <p:cNvSpPr/>
          <p:nvPr/>
        </p:nvSpPr>
        <p:spPr>
          <a:xfrm>
            <a:off x="5821680" y="3154680"/>
            <a:ext cx="548640" cy="548640"/>
          </a:xfrm>
          <a:prstGeom prst="roundRect">
            <a:avLst>
              <a:gd name="adj" fmla="val 11111"/>
            </a:avLst>
          </a:prstGeom>
          <a:solidFill>
            <a:srgbClr val="0029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-">
            <a:extLst>
              <a:ext uri="{FF2B5EF4-FFF2-40B4-BE49-F238E27FC236}">
                <a16:creationId xmlns:a16="http://schemas.microsoft.com/office/drawing/2014/main" id="{06E92C86-7EA8-4FE5-991B-5E7EDDB7A4F1}"/>
              </a:ext>
            </a:extLst>
          </p:cNvPr>
          <p:cNvGrpSpPr/>
          <p:nvPr/>
        </p:nvGrpSpPr>
        <p:grpSpPr>
          <a:xfrm>
            <a:off x="5446776" y="2779776"/>
            <a:ext cx="1298448" cy="1298448"/>
            <a:chOff x="5449421" y="2782421"/>
            <a:chExt cx="1293160" cy="1293158"/>
          </a:xfrm>
          <a:solidFill>
            <a:schemeClr val="accent4"/>
          </a:solidFill>
        </p:grpSpPr>
        <p:sp>
          <p:nvSpPr>
            <p:cNvPr id="7" name="-">
              <a:extLst>
                <a:ext uri="{FF2B5EF4-FFF2-40B4-BE49-F238E27FC236}">
                  <a16:creationId xmlns:a16="http://schemas.microsoft.com/office/drawing/2014/main" id="{B5606D26-B5CA-4B23-9D7C-0AA1F915D1F2}"/>
                </a:ext>
              </a:extLst>
            </p:cNvPr>
            <p:cNvSpPr/>
            <p:nvPr/>
          </p:nvSpPr>
          <p:spPr>
            <a:xfrm>
              <a:off x="5449421" y="2782421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-">
              <a:extLst>
                <a:ext uri="{FF2B5EF4-FFF2-40B4-BE49-F238E27FC236}">
                  <a16:creationId xmlns:a16="http://schemas.microsoft.com/office/drawing/2014/main" id="{033F2FB4-5388-4EC7-9091-D47FA196AE52}"/>
                </a:ext>
              </a:extLst>
            </p:cNvPr>
            <p:cNvSpPr/>
            <p:nvPr/>
          </p:nvSpPr>
          <p:spPr>
            <a:xfrm>
              <a:off x="5449421" y="3909060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-">
              <a:extLst>
                <a:ext uri="{FF2B5EF4-FFF2-40B4-BE49-F238E27FC236}">
                  <a16:creationId xmlns:a16="http://schemas.microsoft.com/office/drawing/2014/main" id="{8F95C200-66FC-4079-A40C-1328FA5D1A4A}"/>
                </a:ext>
              </a:extLst>
            </p:cNvPr>
            <p:cNvSpPr/>
            <p:nvPr/>
          </p:nvSpPr>
          <p:spPr>
            <a:xfrm>
              <a:off x="6576062" y="2782421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-">
              <a:extLst>
                <a:ext uri="{FF2B5EF4-FFF2-40B4-BE49-F238E27FC236}">
                  <a16:creationId xmlns:a16="http://schemas.microsoft.com/office/drawing/2014/main" id="{1F190D76-22B4-47F5-B7E3-7C7C9B5E106E}"/>
                </a:ext>
              </a:extLst>
            </p:cNvPr>
            <p:cNvSpPr/>
            <p:nvPr/>
          </p:nvSpPr>
          <p:spPr>
            <a:xfrm>
              <a:off x="6576062" y="3909060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-">
            <a:extLst>
              <a:ext uri="{FF2B5EF4-FFF2-40B4-BE49-F238E27FC236}">
                <a16:creationId xmlns:a16="http://schemas.microsoft.com/office/drawing/2014/main" id="{5E00B529-6D1B-43F6-B7D1-231E899FB519}"/>
              </a:ext>
            </a:extLst>
          </p:cNvPr>
          <p:cNvGrpSpPr/>
          <p:nvPr/>
        </p:nvGrpSpPr>
        <p:grpSpPr>
          <a:xfrm rot="2700000">
            <a:off x="5574506" y="2907507"/>
            <a:ext cx="1042988" cy="1042986"/>
            <a:chOff x="5449421" y="2782421"/>
            <a:chExt cx="1293160" cy="1293158"/>
          </a:xfrm>
          <a:solidFill>
            <a:schemeClr val="accent4"/>
          </a:solidFill>
        </p:grpSpPr>
        <p:sp>
          <p:nvSpPr>
            <p:cNvPr id="13" name="-">
              <a:extLst>
                <a:ext uri="{FF2B5EF4-FFF2-40B4-BE49-F238E27FC236}">
                  <a16:creationId xmlns:a16="http://schemas.microsoft.com/office/drawing/2014/main" id="{B7392037-C1FF-4CC7-B926-29849E357C14}"/>
                </a:ext>
              </a:extLst>
            </p:cNvPr>
            <p:cNvSpPr/>
            <p:nvPr/>
          </p:nvSpPr>
          <p:spPr>
            <a:xfrm>
              <a:off x="5449421" y="2782421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-">
              <a:extLst>
                <a:ext uri="{FF2B5EF4-FFF2-40B4-BE49-F238E27FC236}">
                  <a16:creationId xmlns:a16="http://schemas.microsoft.com/office/drawing/2014/main" id="{4424F315-1D4A-4A50-9AA0-83C4CC5E7544}"/>
                </a:ext>
              </a:extLst>
            </p:cNvPr>
            <p:cNvSpPr/>
            <p:nvPr/>
          </p:nvSpPr>
          <p:spPr>
            <a:xfrm>
              <a:off x="5449421" y="3909060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-">
              <a:extLst>
                <a:ext uri="{FF2B5EF4-FFF2-40B4-BE49-F238E27FC236}">
                  <a16:creationId xmlns:a16="http://schemas.microsoft.com/office/drawing/2014/main" id="{A0D70D2F-5D68-4E6A-A43B-37BB44A73E2E}"/>
                </a:ext>
              </a:extLst>
            </p:cNvPr>
            <p:cNvSpPr/>
            <p:nvPr/>
          </p:nvSpPr>
          <p:spPr>
            <a:xfrm>
              <a:off x="6576062" y="2782421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-">
              <a:extLst>
                <a:ext uri="{FF2B5EF4-FFF2-40B4-BE49-F238E27FC236}">
                  <a16:creationId xmlns:a16="http://schemas.microsoft.com/office/drawing/2014/main" id="{720601A3-954C-4FAE-B768-FB1C3911A13D}"/>
                </a:ext>
              </a:extLst>
            </p:cNvPr>
            <p:cNvSpPr/>
            <p:nvPr/>
          </p:nvSpPr>
          <p:spPr>
            <a:xfrm>
              <a:off x="6576062" y="3909060"/>
              <a:ext cx="166519" cy="1665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-">
            <a:extLst>
              <a:ext uri="{FF2B5EF4-FFF2-40B4-BE49-F238E27FC236}">
                <a16:creationId xmlns:a16="http://schemas.microsoft.com/office/drawing/2014/main" id="{B7D9BEFA-1252-4889-A2BA-21E67115AFDA}"/>
              </a:ext>
            </a:extLst>
          </p:cNvPr>
          <p:cNvSpPr/>
          <p:nvPr/>
        </p:nvSpPr>
        <p:spPr>
          <a:xfrm>
            <a:off x="-1181100" y="-3848100"/>
            <a:ext cx="14554200" cy="145542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-">
            <a:extLst>
              <a:ext uri="{FF2B5EF4-FFF2-40B4-BE49-F238E27FC236}">
                <a16:creationId xmlns:a16="http://schemas.microsoft.com/office/drawing/2014/main" id="{CFFD3382-5EE0-4A21-9F5E-28DBAE5B8A37}"/>
              </a:ext>
            </a:extLst>
          </p:cNvPr>
          <p:cNvSpPr/>
          <p:nvPr/>
        </p:nvSpPr>
        <p:spPr>
          <a:xfrm>
            <a:off x="-1181100" y="-3848100"/>
            <a:ext cx="14554200" cy="145542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-">
            <a:extLst>
              <a:ext uri="{FF2B5EF4-FFF2-40B4-BE49-F238E27FC236}">
                <a16:creationId xmlns:a16="http://schemas.microsoft.com/office/drawing/2014/main" id="{6150B2DE-D9BE-45C7-BF6B-9988AD7D9F17}"/>
              </a:ext>
            </a:extLst>
          </p:cNvPr>
          <p:cNvSpPr/>
          <p:nvPr/>
        </p:nvSpPr>
        <p:spPr>
          <a:xfrm>
            <a:off x="-147681" y="5233803"/>
            <a:ext cx="12435077" cy="2437139"/>
          </a:xfrm>
          <a:custGeom>
            <a:avLst/>
            <a:gdLst>
              <a:gd name="connsiteX0" fmla="*/ 8680705 w 12143233"/>
              <a:gd name="connsiteY0" fmla="*/ 583963 h 2437139"/>
              <a:gd name="connsiteX1" fmla="*/ 5266945 w 12143233"/>
              <a:gd name="connsiteY1" fmla="*/ 47517 h 2437139"/>
              <a:gd name="connsiteX2" fmla="*/ 3169921 w 12143233"/>
              <a:gd name="connsiteY2" fmla="*/ 388892 h 2437139"/>
              <a:gd name="connsiteX3" fmla="*/ 0 w 12143233"/>
              <a:gd name="connsiteY3" fmla="*/ 1071641 h 2437139"/>
              <a:gd name="connsiteX4" fmla="*/ 0 w 12143233"/>
              <a:gd name="connsiteY4" fmla="*/ 1705623 h 2437139"/>
              <a:gd name="connsiteX5" fmla="*/ 1024128 w 12143233"/>
              <a:gd name="connsiteY5" fmla="*/ 1559319 h 2437139"/>
              <a:gd name="connsiteX6" fmla="*/ 4535425 w 12143233"/>
              <a:gd name="connsiteY6" fmla="*/ 925338 h 2437139"/>
              <a:gd name="connsiteX7" fmla="*/ 7510273 w 12143233"/>
              <a:gd name="connsiteY7" fmla="*/ 925338 h 2437139"/>
              <a:gd name="connsiteX8" fmla="*/ 9753602 w 12143233"/>
              <a:gd name="connsiteY8" fmla="*/ 1656855 h 2437139"/>
              <a:gd name="connsiteX9" fmla="*/ 11655554 w 12143233"/>
              <a:gd name="connsiteY9" fmla="*/ 2339604 h 2437139"/>
              <a:gd name="connsiteX10" fmla="*/ 12143234 w 12143233"/>
              <a:gd name="connsiteY10" fmla="*/ 2437140 h 2437139"/>
              <a:gd name="connsiteX11" fmla="*/ 12143234 w 12143233"/>
              <a:gd name="connsiteY11" fmla="*/ 1900694 h 2437139"/>
              <a:gd name="connsiteX12" fmla="*/ 10387585 w 12143233"/>
              <a:gd name="connsiteY12" fmla="*/ 1364248 h 2437139"/>
              <a:gd name="connsiteX13" fmla="*/ 8680705 w 12143233"/>
              <a:gd name="connsiteY13" fmla="*/ 583963 h 2437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43233" h="2437139">
                <a:moveTo>
                  <a:pt x="8680705" y="583963"/>
                </a:moveTo>
                <a:cubicBezTo>
                  <a:pt x="7559041" y="96285"/>
                  <a:pt x="6437377" y="-98786"/>
                  <a:pt x="5266945" y="47517"/>
                </a:cubicBezTo>
                <a:cubicBezTo>
                  <a:pt x="4584193" y="145053"/>
                  <a:pt x="3901441" y="242588"/>
                  <a:pt x="3169921" y="388892"/>
                </a:cubicBezTo>
                <a:cubicBezTo>
                  <a:pt x="2097024" y="583963"/>
                  <a:pt x="1072896" y="827802"/>
                  <a:pt x="0" y="1071641"/>
                </a:cubicBezTo>
                <a:lnTo>
                  <a:pt x="0" y="1705623"/>
                </a:lnTo>
                <a:cubicBezTo>
                  <a:pt x="341376" y="1656855"/>
                  <a:pt x="682752" y="1608087"/>
                  <a:pt x="1024128" y="1559319"/>
                </a:cubicBezTo>
                <a:cubicBezTo>
                  <a:pt x="2194560" y="1364248"/>
                  <a:pt x="3364993" y="1120409"/>
                  <a:pt x="4535425" y="925338"/>
                </a:cubicBezTo>
                <a:cubicBezTo>
                  <a:pt x="5510785" y="730267"/>
                  <a:pt x="6534913" y="730267"/>
                  <a:pt x="7510273" y="925338"/>
                </a:cubicBezTo>
                <a:cubicBezTo>
                  <a:pt x="8290562" y="1071641"/>
                  <a:pt x="9022081" y="1364248"/>
                  <a:pt x="9753602" y="1656855"/>
                </a:cubicBezTo>
                <a:cubicBezTo>
                  <a:pt x="10387585" y="1900694"/>
                  <a:pt x="11021570" y="2144533"/>
                  <a:pt x="11655554" y="2339604"/>
                </a:cubicBezTo>
                <a:cubicBezTo>
                  <a:pt x="11801858" y="2388372"/>
                  <a:pt x="11996930" y="2437140"/>
                  <a:pt x="12143234" y="2437140"/>
                </a:cubicBezTo>
                <a:lnTo>
                  <a:pt x="12143234" y="1900694"/>
                </a:lnTo>
                <a:cubicBezTo>
                  <a:pt x="11558018" y="1803158"/>
                  <a:pt x="10972802" y="1608087"/>
                  <a:pt x="10387585" y="1364248"/>
                </a:cubicBezTo>
                <a:cubicBezTo>
                  <a:pt x="9851138" y="1071641"/>
                  <a:pt x="9265922" y="827802"/>
                  <a:pt x="8680705" y="583963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-">
            <a:extLst>
              <a:ext uri="{FF2B5EF4-FFF2-40B4-BE49-F238E27FC236}">
                <a16:creationId xmlns:a16="http://schemas.microsoft.com/office/drawing/2014/main" id="{4C47B03D-5A35-4298-A09D-54F6078CE135}"/>
              </a:ext>
            </a:extLst>
          </p:cNvPr>
          <p:cNvSpPr/>
          <p:nvPr/>
        </p:nvSpPr>
        <p:spPr>
          <a:xfrm>
            <a:off x="-147681" y="1784448"/>
            <a:ext cx="12534958" cy="2472749"/>
          </a:xfrm>
          <a:custGeom>
            <a:avLst/>
            <a:gdLst>
              <a:gd name="connsiteX0" fmla="*/ 10728962 w 12240770"/>
              <a:gd name="connsiteY0" fmla="*/ 1741232 h 2472749"/>
              <a:gd name="connsiteX1" fmla="*/ 8631938 w 12240770"/>
              <a:gd name="connsiteY1" fmla="*/ 960948 h 2472749"/>
              <a:gd name="connsiteX2" fmla="*/ 2877313 w 12240770"/>
              <a:gd name="connsiteY2" fmla="*/ 83127 h 2472749"/>
              <a:gd name="connsiteX3" fmla="*/ 0 w 12240770"/>
              <a:gd name="connsiteY3" fmla="*/ 814644 h 2472749"/>
              <a:gd name="connsiteX4" fmla="*/ 0 w 12240770"/>
              <a:gd name="connsiteY4" fmla="*/ 1448626 h 2472749"/>
              <a:gd name="connsiteX5" fmla="*/ 3755137 w 12240770"/>
              <a:gd name="connsiteY5" fmla="*/ 522037 h 2472749"/>
              <a:gd name="connsiteX6" fmla="*/ 7754113 w 12240770"/>
              <a:gd name="connsiteY6" fmla="*/ 1009715 h 2472749"/>
              <a:gd name="connsiteX7" fmla="*/ 9948673 w 12240770"/>
              <a:gd name="connsiteY7" fmla="*/ 1985071 h 2472749"/>
              <a:gd name="connsiteX8" fmla="*/ 12240770 w 12240770"/>
              <a:gd name="connsiteY8" fmla="*/ 2472750 h 2472749"/>
              <a:gd name="connsiteX9" fmla="*/ 12240770 w 12240770"/>
              <a:gd name="connsiteY9" fmla="*/ 1887536 h 2472749"/>
              <a:gd name="connsiteX10" fmla="*/ 10728962 w 12240770"/>
              <a:gd name="connsiteY10" fmla="*/ 1741232 h 247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40770" h="2472749">
                <a:moveTo>
                  <a:pt x="10728962" y="1741232"/>
                </a:moveTo>
                <a:cubicBezTo>
                  <a:pt x="9997442" y="1546161"/>
                  <a:pt x="9314690" y="1253554"/>
                  <a:pt x="8631938" y="960948"/>
                </a:cubicBezTo>
                <a:cubicBezTo>
                  <a:pt x="6778753" y="131895"/>
                  <a:pt x="4876801" y="-160712"/>
                  <a:pt x="2877313" y="83127"/>
                </a:cubicBezTo>
                <a:cubicBezTo>
                  <a:pt x="1901952" y="229430"/>
                  <a:pt x="926592" y="473270"/>
                  <a:pt x="0" y="814644"/>
                </a:cubicBezTo>
                <a:lnTo>
                  <a:pt x="0" y="1448626"/>
                </a:lnTo>
                <a:cubicBezTo>
                  <a:pt x="1219200" y="960948"/>
                  <a:pt x="2438401" y="668341"/>
                  <a:pt x="3755137" y="522037"/>
                </a:cubicBezTo>
                <a:cubicBezTo>
                  <a:pt x="5120641" y="375734"/>
                  <a:pt x="6437377" y="522037"/>
                  <a:pt x="7754113" y="1009715"/>
                </a:cubicBezTo>
                <a:cubicBezTo>
                  <a:pt x="8485633" y="1302322"/>
                  <a:pt x="9217153" y="1643697"/>
                  <a:pt x="9948673" y="1985071"/>
                </a:cubicBezTo>
                <a:cubicBezTo>
                  <a:pt x="10680194" y="2326446"/>
                  <a:pt x="11460482" y="2472750"/>
                  <a:pt x="12240770" y="2472750"/>
                </a:cubicBezTo>
                <a:lnTo>
                  <a:pt x="12240770" y="1887536"/>
                </a:lnTo>
                <a:cubicBezTo>
                  <a:pt x="11704322" y="1936304"/>
                  <a:pt x="11216642" y="1887536"/>
                  <a:pt x="10728962" y="1741232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-">
            <a:extLst>
              <a:ext uri="{FF2B5EF4-FFF2-40B4-BE49-F238E27FC236}">
                <a16:creationId xmlns:a16="http://schemas.microsoft.com/office/drawing/2014/main" id="{3296AD12-0E0B-49CD-9414-9E492E0F5969}"/>
              </a:ext>
            </a:extLst>
          </p:cNvPr>
          <p:cNvSpPr/>
          <p:nvPr/>
        </p:nvSpPr>
        <p:spPr>
          <a:xfrm>
            <a:off x="-147681" y="2787648"/>
            <a:ext cx="12485018" cy="2688743"/>
          </a:xfrm>
          <a:custGeom>
            <a:avLst/>
            <a:gdLst>
              <a:gd name="connsiteX0" fmla="*/ 9119618 w 12192002"/>
              <a:gd name="connsiteY0" fmla="*/ 1128174 h 2688743"/>
              <a:gd name="connsiteX1" fmla="*/ 6925057 w 12192002"/>
              <a:gd name="connsiteY1" fmla="*/ 250353 h 2688743"/>
              <a:gd name="connsiteX2" fmla="*/ 3218689 w 12192002"/>
              <a:gd name="connsiteY2" fmla="*/ 152818 h 2688743"/>
              <a:gd name="connsiteX3" fmla="*/ 0 w 12192002"/>
              <a:gd name="connsiteY3" fmla="*/ 981871 h 2688743"/>
              <a:gd name="connsiteX4" fmla="*/ 0 w 12192002"/>
              <a:gd name="connsiteY4" fmla="*/ 1664620 h 2688743"/>
              <a:gd name="connsiteX5" fmla="*/ 3950209 w 12192002"/>
              <a:gd name="connsiteY5" fmla="*/ 640496 h 2688743"/>
              <a:gd name="connsiteX6" fmla="*/ 8534401 w 12192002"/>
              <a:gd name="connsiteY6" fmla="*/ 1274478 h 2688743"/>
              <a:gd name="connsiteX7" fmla="*/ 10338818 w 12192002"/>
              <a:gd name="connsiteY7" fmla="*/ 2152298 h 2688743"/>
              <a:gd name="connsiteX8" fmla="*/ 12192002 w 12192002"/>
              <a:gd name="connsiteY8" fmla="*/ 2688744 h 2688743"/>
              <a:gd name="connsiteX9" fmla="*/ 12192002 w 12192002"/>
              <a:gd name="connsiteY9" fmla="*/ 2054762 h 2688743"/>
              <a:gd name="connsiteX10" fmla="*/ 11167874 w 12192002"/>
              <a:gd name="connsiteY10" fmla="*/ 1908459 h 2688743"/>
              <a:gd name="connsiteX11" fmla="*/ 9119618 w 12192002"/>
              <a:gd name="connsiteY11" fmla="*/ 1128174 h 268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2" h="2688743">
                <a:moveTo>
                  <a:pt x="9119618" y="1128174"/>
                </a:moveTo>
                <a:cubicBezTo>
                  <a:pt x="8388098" y="786800"/>
                  <a:pt x="7705346" y="445425"/>
                  <a:pt x="6925057" y="250353"/>
                </a:cubicBezTo>
                <a:cubicBezTo>
                  <a:pt x="5705857" y="-91021"/>
                  <a:pt x="4486657" y="-42253"/>
                  <a:pt x="3218689" y="152818"/>
                </a:cubicBezTo>
                <a:cubicBezTo>
                  <a:pt x="2145793" y="299121"/>
                  <a:pt x="1072896" y="591728"/>
                  <a:pt x="0" y="981871"/>
                </a:cubicBezTo>
                <a:lnTo>
                  <a:pt x="0" y="1664620"/>
                </a:lnTo>
                <a:cubicBezTo>
                  <a:pt x="1316736" y="1225710"/>
                  <a:pt x="2633473" y="884335"/>
                  <a:pt x="3950209" y="640496"/>
                </a:cubicBezTo>
                <a:cubicBezTo>
                  <a:pt x="5510785" y="396657"/>
                  <a:pt x="7022593" y="542961"/>
                  <a:pt x="8534401" y="1274478"/>
                </a:cubicBezTo>
                <a:cubicBezTo>
                  <a:pt x="9119618" y="1567084"/>
                  <a:pt x="9753602" y="1859691"/>
                  <a:pt x="10338818" y="2152298"/>
                </a:cubicBezTo>
                <a:cubicBezTo>
                  <a:pt x="10972802" y="2444905"/>
                  <a:pt x="11558018" y="2591208"/>
                  <a:pt x="12192002" y="2688744"/>
                </a:cubicBezTo>
                <a:lnTo>
                  <a:pt x="12192002" y="2054762"/>
                </a:lnTo>
                <a:cubicBezTo>
                  <a:pt x="11850626" y="2054762"/>
                  <a:pt x="11509250" y="2005995"/>
                  <a:pt x="11167874" y="1908459"/>
                </a:cubicBezTo>
                <a:cubicBezTo>
                  <a:pt x="10485122" y="1762156"/>
                  <a:pt x="9802370" y="1420781"/>
                  <a:pt x="9119618" y="1128174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-">
            <a:extLst>
              <a:ext uri="{FF2B5EF4-FFF2-40B4-BE49-F238E27FC236}">
                <a16:creationId xmlns:a16="http://schemas.microsoft.com/office/drawing/2014/main" id="{494D993B-55C5-42E9-B4F0-527CC41C850F}"/>
              </a:ext>
            </a:extLst>
          </p:cNvPr>
          <p:cNvSpPr/>
          <p:nvPr/>
        </p:nvSpPr>
        <p:spPr>
          <a:xfrm>
            <a:off x="-147681" y="-346109"/>
            <a:ext cx="12435077" cy="1646059"/>
          </a:xfrm>
          <a:custGeom>
            <a:avLst/>
            <a:gdLst>
              <a:gd name="connsiteX0" fmla="*/ 9217153 w 12143233"/>
              <a:gd name="connsiteY0" fmla="*/ 1238327 h 1646059"/>
              <a:gd name="connsiteX1" fmla="*/ 6827521 w 12143233"/>
              <a:gd name="connsiteY1" fmla="*/ 701881 h 1646059"/>
              <a:gd name="connsiteX2" fmla="*/ 2097024 w 12143233"/>
              <a:gd name="connsiteY2" fmla="*/ 19132 h 1646059"/>
              <a:gd name="connsiteX3" fmla="*/ 0 w 12143233"/>
              <a:gd name="connsiteY3" fmla="*/ 116667 h 1646059"/>
              <a:gd name="connsiteX4" fmla="*/ 0 w 12143233"/>
              <a:gd name="connsiteY4" fmla="*/ 506810 h 1646059"/>
              <a:gd name="connsiteX5" fmla="*/ 1950720 w 12143233"/>
              <a:gd name="connsiteY5" fmla="*/ 262971 h 1646059"/>
              <a:gd name="connsiteX6" fmla="*/ 5949697 w 12143233"/>
              <a:gd name="connsiteY6" fmla="*/ 701881 h 1646059"/>
              <a:gd name="connsiteX7" fmla="*/ 8680705 w 12143233"/>
              <a:gd name="connsiteY7" fmla="*/ 1433398 h 1646059"/>
              <a:gd name="connsiteX8" fmla="*/ 11021570 w 12143233"/>
              <a:gd name="connsiteY8" fmla="*/ 1628470 h 1646059"/>
              <a:gd name="connsiteX9" fmla="*/ 12143234 w 12143233"/>
              <a:gd name="connsiteY9" fmla="*/ 1433398 h 1646059"/>
              <a:gd name="connsiteX10" fmla="*/ 12143234 w 12143233"/>
              <a:gd name="connsiteY10" fmla="*/ 1043256 h 1646059"/>
              <a:gd name="connsiteX11" fmla="*/ 11899394 w 12143233"/>
              <a:gd name="connsiteY11" fmla="*/ 1092024 h 1646059"/>
              <a:gd name="connsiteX12" fmla="*/ 9217153 w 12143233"/>
              <a:gd name="connsiteY12" fmla="*/ 1238327 h 1646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43233" h="1646059">
                <a:moveTo>
                  <a:pt x="9217153" y="1238327"/>
                </a:moveTo>
                <a:cubicBezTo>
                  <a:pt x="8388098" y="1140791"/>
                  <a:pt x="7607810" y="896952"/>
                  <a:pt x="6827521" y="701881"/>
                </a:cubicBezTo>
                <a:cubicBezTo>
                  <a:pt x="5266945" y="262971"/>
                  <a:pt x="3706369" y="19132"/>
                  <a:pt x="2097024" y="19132"/>
                </a:cubicBezTo>
                <a:cubicBezTo>
                  <a:pt x="1414272" y="-29636"/>
                  <a:pt x="682752" y="19132"/>
                  <a:pt x="0" y="116667"/>
                </a:cubicBezTo>
                <a:lnTo>
                  <a:pt x="0" y="506810"/>
                </a:lnTo>
                <a:cubicBezTo>
                  <a:pt x="633984" y="360506"/>
                  <a:pt x="1267968" y="311739"/>
                  <a:pt x="1950720" y="262971"/>
                </a:cubicBezTo>
                <a:cubicBezTo>
                  <a:pt x="3316225" y="262971"/>
                  <a:pt x="4632961" y="409274"/>
                  <a:pt x="5949697" y="701881"/>
                </a:cubicBezTo>
                <a:cubicBezTo>
                  <a:pt x="6876290" y="945720"/>
                  <a:pt x="7754113" y="1189559"/>
                  <a:pt x="8680705" y="1433398"/>
                </a:cubicBezTo>
                <a:cubicBezTo>
                  <a:pt x="9460993" y="1628470"/>
                  <a:pt x="10241282" y="1677237"/>
                  <a:pt x="11021570" y="1628470"/>
                </a:cubicBezTo>
                <a:cubicBezTo>
                  <a:pt x="11411714" y="1579702"/>
                  <a:pt x="11801858" y="1530934"/>
                  <a:pt x="12143234" y="1433398"/>
                </a:cubicBezTo>
                <a:lnTo>
                  <a:pt x="12143234" y="1043256"/>
                </a:lnTo>
                <a:cubicBezTo>
                  <a:pt x="12045698" y="1043256"/>
                  <a:pt x="11996930" y="1092024"/>
                  <a:pt x="11899394" y="1092024"/>
                </a:cubicBezTo>
                <a:cubicBezTo>
                  <a:pt x="11070338" y="1287095"/>
                  <a:pt x="10143745" y="1384631"/>
                  <a:pt x="9217153" y="1238327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-">
            <a:extLst>
              <a:ext uri="{FF2B5EF4-FFF2-40B4-BE49-F238E27FC236}">
                <a16:creationId xmlns:a16="http://schemas.microsoft.com/office/drawing/2014/main" id="{19B95D1A-70BA-4BA4-B877-994BD956B1AF}"/>
              </a:ext>
            </a:extLst>
          </p:cNvPr>
          <p:cNvSpPr/>
          <p:nvPr/>
        </p:nvSpPr>
        <p:spPr>
          <a:xfrm>
            <a:off x="-147681" y="239105"/>
            <a:ext cx="12435077" cy="1902859"/>
          </a:xfrm>
          <a:custGeom>
            <a:avLst/>
            <a:gdLst>
              <a:gd name="connsiteX0" fmla="*/ 9558530 w 12143233"/>
              <a:gd name="connsiteY0" fmla="*/ 1335863 h 1902859"/>
              <a:gd name="connsiteX1" fmla="*/ 7656577 w 12143233"/>
              <a:gd name="connsiteY1" fmla="*/ 848185 h 1902859"/>
              <a:gd name="connsiteX2" fmla="*/ 3511297 w 12143233"/>
              <a:gd name="connsiteY2" fmla="*/ 19132 h 1902859"/>
              <a:gd name="connsiteX3" fmla="*/ 926592 w 12143233"/>
              <a:gd name="connsiteY3" fmla="*/ 116667 h 1902859"/>
              <a:gd name="connsiteX4" fmla="*/ 0 w 12143233"/>
              <a:gd name="connsiteY4" fmla="*/ 311739 h 1902859"/>
              <a:gd name="connsiteX5" fmla="*/ 0 w 12143233"/>
              <a:gd name="connsiteY5" fmla="*/ 799417 h 1902859"/>
              <a:gd name="connsiteX6" fmla="*/ 2682241 w 12143233"/>
              <a:gd name="connsiteY6" fmla="*/ 360507 h 1902859"/>
              <a:gd name="connsiteX7" fmla="*/ 6193537 w 12143233"/>
              <a:gd name="connsiteY7" fmla="*/ 750649 h 1902859"/>
              <a:gd name="connsiteX8" fmla="*/ 8973313 w 12143233"/>
              <a:gd name="connsiteY8" fmla="*/ 1579702 h 1902859"/>
              <a:gd name="connsiteX9" fmla="*/ 11558018 w 12143233"/>
              <a:gd name="connsiteY9" fmla="*/ 1872309 h 1902859"/>
              <a:gd name="connsiteX10" fmla="*/ 12143234 w 12143233"/>
              <a:gd name="connsiteY10" fmla="*/ 1774773 h 1902859"/>
              <a:gd name="connsiteX11" fmla="*/ 12143234 w 12143233"/>
              <a:gd name="connsiteY11" fmla="*/ 1287095 h 1902859"/>
              <a:gd name="connsiteX12" fmla="*/ 11558018 w 12143233"/>
              <a:gd name="connsiteY12" fmla="*/ 1384630 h 1902859"/>
              <a:gd name="connsiteX13" fmla="*/ 9558530 w 12143233"/>
              <a:gd name="connsiteY13" fmla="*/ 1335863 h 1902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43233" h="1902859">
                <a:moveTo>
                  <a:pt x="9558530" y="1335863"/>
                </a:moveTo>
                <a:cubicBezTo>
                  <a:pt x="8924545" y="1189559"/>
                  <a:pt x="8290562" y="1043256"/>
                  <a:pt x="7656577" y="848185"/>
                </a:cubicBezTo>
                <a:cubicBezTo>
                  <a:pt x="6291073" y="458042"/>
                  <a:pt x="4925569" y="67900"/>
                  <a:pt x="3511297" y="19132"/>
                </a:cubicBezTo>
                <a:cubicBezTo>
                  <a:pt x="2633473" y="-29636"/>
                  <a:pt x="1804416" y="19132"/>
                  <a:pt x="926592" y="116667"/>
                </a:cubicBezTo>
                <a:cubicBezTo>
                  <a:pt x="633984" y="165435"/>
                  <a:pt x="292608" y="214203"/>
                  <a:pt x="0" y="311739"/>
                </a:cubicBezTo>
                <a:lnTo>
                  <a:pt x="0" y="799417"/>
                </a:lnTo>
                <a:cubicBezTo>
                  <a:pt x="877824" y="555578"/>
                  <a:pt x="1804416" y="409274"/>
                  <a:pt x="2682241" y="360507"/>
                </a:cubicBezTo>
                <a:cubicBezTo>
                  <a:pt x="3852673" y="311739"/>
                  <a:pt x="5071873" y="409274"/>
                  <a:pt x="6193537" y="750649"/>
                </a:cubicBezTo>
                <a:cubicBezTo>
                  <a:pt x="7120130" y="994488"/>
                  <a:pt x="8046722" y="1335863"/>
                  <a:pt x="8973313" y="1579702"/>
                </a:cubicBezTo>
                <a:cubicBezTo>
                  <a:pt x="9802370" y="1823541"/>
                  <a:pt x="10680194" y="1969844"/>
                  <a:pt x="11558018" y="1872309"/>
                </a:cubicBezTo>
                <a:cubicBezTo>
                  <a:pt x="11753090" y="1872309"/>
                  <a:pt x="11948162" y="1823541"/>
                  <a:pt x="12143234" y="1774773"/>
                </a:cubicBezTo>
                <a:lnTo>
                  <a:pt x="12143234" y="1287095"/>
                </a:lnTo>
                <a:cubicBezTo>
                  <a:pt x="11948162" y="1335863"/>
                  <a:pt x="11753090" y="1384630"/>
                  <a:pt x="11558018" y="1384630"/>
                </a:cubicBezTo>
                <a:cubicBezTo>
                  <a:pt x="10924034" y="1482166"/>
                  <a:pt x="10241282" y="1482166"/>
                  <a:pt x="9558530" y="1335863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-">
            <a:extLst>
              <a:ext uri="{FF2B5EF4-FFF2-40B4-BE49-F238E27FC236}">
                <a16:creationId xmlns:a16="http://schemas.microsoft.com/office/drawing/2014/main" id="{427A5E20-9028-4DB9-A4A1-AF763F4E1044}"/>
              </a:ext>
            </a:extLst>
          </p:cNvPr>
          <p:cNvSpPr/>
          <p:nvPr/>
        </p:nvSpPr>
        <p:spPr>
          <a:xfrm>
            <a:off x="-147681" y="959349"/>
            <a:ext cx="12485018" cy="2157512"/>
          </a:xfrm>
          <a:custGeom>
            <a:avLst/>
            <a:gdLst>
              <a:gd name="connsiteX0" fmla="*/ 9607298 w 12192002"/>
              <a:gd name="connsiteY0" fmla="*/ 1395903 h 2157512"/>
              <a:gd name="connsiteX1" fmla="*/ 7510273 w 12192002"/>
              <a:gd name="connsiteY1" fmla="*/ 664386 h 2157512"/>
              <a:gd name="connsiteX2" fmla="*/ 1170432 w 12192002"/>
              <a:gd name="connsiteY2" fmla="*/ 225476 h 2157512"/>
              <a:gd name="connsiteX3" fmla="*/ 0 w 12192002"/>
              <a:gd name="connsiteY3" fmla="*/ 518083 h 2157512"/>
              <a:gd name="connsiteX4" fmla="*/ 0 w 12192002"/>
              <a:gd name="connsiteY4" fmla="*/ 1103296 h 2157512"/>
              <a:gd name="connsiteX5" fmla="*/ 2731009 w 12192002"/>
              <a:gd name="connsiteY5" fmla="*/ 469315 h 2157512"/>
              <a:gd name="connsiteX6" fmla="*/ 7412737 w 12192002"/>
              <a:gd name="connsiteY6" fmla="*/ 956993 h 2157512"/>
              <a:gd name="connsiteX7" fmla="*/ 9558530 w 12192002"/>
              <a:gd name="connsiteY7" fmla="*/ 1786046 h 2157512"/>
              <a:gd name="connsiteX8" fmla="*/ 12192002 w 12192002"/>
              <a:gd name="connsiteY8" fmla="*/ 2127420 h 2157512"/>
              <a:gd name="connsiteX9" fmla="*/ 12192002 w 12192002"/>
              <a:gd name="connsiteY9" fmla="*/ 1542207 h 2157512"/>
              <a:gd name="connsiteX10" fmla="*/ 9607298 w 12192002"/>
              <a:gd name="connsiteY10" fmla="*/ 1395903 h 215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2" h="2157512">
                <a:moveTo>
                  <a:pt x="9607298" y="1395903"/>
                </a:moveTo>
                <a:cubicBezTo>
                  <a:pt x="8875778" y="1152064"/>
                  <a:pt x="8193025" y="908225"/>
                  <a:pt x="7510273" y="664386"/>
                </a:cubicBezTo>
                <a:cubicBezTo>
                  <a:pt x="5413249" y="-67131"/>
                  <a:pt x="3316225" y="-164667"/>
                  <a:pt x="1170432" y="225476"/>
                </a:cubicBezTo>
                <a:cubicBezTo>
                  <a:pt x="780288" y="274244"/>
                  <a:pt x="390144" y="371779"/>
                  <a:pt x="0" y="518083"/>
                </a:cubicBezTo>
                <a:lnTo>
                  <a:pt x="0" y="1103296"/>
                </a:lnTo>
                <a:cubicBezTo>
                  <a:pt x="877824" y="810690"/>
                  <a:pt x="1804416" y="566851"/>
                  <a:pt x="2731009" y="469315"/>
                </a:cubicBezTo>
                <a:cubicBezTo>
                  <a:pt x="4340353" y="323012"/>
                  <a:pt x="5900929" y="420547"/>
                  <a:pt x="7412737" y="956993"/>
                </a:cubicBezTo>
                <a:cubicBezTo>
                  <a:pt x="8144258" y="1200832"/>
                  <a:pt x="8875778" y="1493439"/>
                  <a:pt x="9558530" y="1786046"/>
                </a:cubicBezTo>
                <a:cubicBezTo>
                  <a:pt x="10387585" y="2078653"/>
                  <a:pt x="11265410" y="2224956"/>
                  <a:pt x="12192002" y="2127420"/>
                </a:cubicBezTo>
                <a:lnTo>
                  <a:pt x="12192002" y="1542207"/>
                </a:lnTo>
                <a:cubicBezTo>
                  <a:pt x="11362945" y="1688510"/>
                  <a:pt x="10485122" y="1639742"/>
                  <a:pt x="9607298" y="1395903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-">
            <a:extLst>
              <a:ext uri="{FF2B5EF4-FFF2-40B4-BE49-F238E27FC236}">
                <a16:creationId xmlns:a16="http://schemas.microsoft.com/office/drawing/2014/main" id="{8DAEAFC0-59C2-4E82-B0AD-EC9547B2F0AB}"/>
              </a:ext>
            </a:extLst>
          </p:cNvPr>
          <p:cNvSpPr/>
          <p:nvPr/>
        </p:nvSpPr>
        <p:spPr>
          <a:xfrm>
            <a:off x="5265567" y="-619584"/>
            <a:ext cx="6941669" cy="681078"/>
          </a:xfrm>
          <a:custGeom>
            <a:avLst/>
            <a:gdLst>
              <a:gd name="connsiteX0" fmla="*/ 1316736 w 6778752"/>
              <a:gd name="connsiteY0" fmla="*/ 97536 h 681078"/>
              <a:gd name="connsiteX1" fmla="*/ 926592 w 6778752"/>
              <a:gd name="connsiteY1" fmla="*/ 0 h 681078"/>
              <a:gd name="connsiteX2" fmla="*/ 0 w 6778752"/>
              <a:gd name="connsiteY2" fmla="*/ 0 h 681078"/>
              <a:gd name="connsiteX3" fmla="*/ 1999488 w 6778752"/>
              <a:gd name="connsiteY3" fmla="*/ 438910 h 681078"/>
              <a:gd name="connsiteX4" fmla="*/ 4779265 w 6778752"/>
              <a:gd name="connsiteY4" fmla="*/ 633981 h 681078"/>
              <a:gd name="connsiteX5" fmla="*/ 6778753 w 6778752"/>
              <a:gd name="connsiteY5" fmla="*/ 292607 h 681078"/>
              <a:gd name="connsiteX6" fmla="*/ 6778753 w 6778752"/>
              <a:gd name="connsiteY6" fmla="*/ 0 h 681078"/>
              <a:gd name="connsiteX7" fmla="*/ 6534913 w 6778752"/>
              <a:gd name="connsiteY7" fmla="*/ 0 h 681078"/>
              <a:gd name="connsiteX8" fmla="*/ 5803393 w 6778752"/>
              <a:gd name="connsiteY8" fmla="*/ 146303 h 681078"/>
              <a:gd name="connsiteX9" fmla="*/ 1316736 w 6778752"/>
              <a:gd name="connsiteY9" fmla="*/ 97536 h 681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78752" h="681078">
                <a:moveTo>
                  <a:pt x="1316736" y="97536"/>
                </a:moveTo>
                <a:cubicBezTo>
                  <a:pt x="1170432" y="48768"/>
                  <a:pt x="1072896" y="48768"/>
                  <a:pt x="926592" y="0"/>
                </a:cubicBezTo>
                <a:lnTo>
                  <a:pt x="0" y="0"/>
                </a:lnTo>
                <a:cubicBezTo>
                  <a:pt x="682752" y="146303"/>
                  <a:pt x="1316736" y="292607"/>
                  <a:pt x="1999488" y="438910"/>
                </a:cubicBezTo>
                <a:cubicBezTo>
                  <a:pt x="2877312" y="682749"/>
                  <a:pt x="3852673" y="731517"/>
                  <a:pt x="4779265" y="633981"/>
                </a:cubicBezTo>
                <a:cubicBezTo>
                  <a:pt x="5462017" y="585214"/>
                  <a:pt x="6144769" y="438910"/>
                  <a:pt x="6778753" y="292607"/>
                </a:cubicBezTo>
                <a:lnTo>
                  <a:pt x="6778753" y="0"/>
                </a:lnTo>
                <a:lnTo>
                  <a:pt x="6534913" y="0"/>
                </a:lnTo>
                <a:cubicBezTo>
                  <a:pt x="6291073" y="48768"/>
                  <a:pt x="6047233" y="97536"/>
                  <a:pt x="5803393" y="146303"/>
                </a:cubicBezTo>
                <a:cubicBezTo>
                  <a:pt x="4291585" y="487678"/>
                  <a:pt x="2779776" y="487678"/>
                  <a:pt x="1316736" y="97536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-">
            <a:extLst>
              <a:ext uri="{FF2B5EF4-FFF2-40B4-BE49-F238E27FC236}">
                <a16:creationId xmlns:a16="http://schemas.microsoft.com/office/drawing/2014/main" id="{CDCB5860-4D25-4EE7-9DA7-A47958115FB8}"/>
              </a:ext>
            </a:extLst>
          </p:cNvPr>
          <p:cNvSpPr/>
          <p:nvPr/>
        </p:nvSpPr>
        <p:spPr>
          <a:xfrm>
            <a:off x="-147681" y="-619584"/>
            <a:ext cx="12485018" cy="1239167"/>
          </a:xfrm>
          <a:custGeom>
            <a:avLst/>
            <a:gdLst>
              <a:gd name="connsiteX0" fmla="*/ 7412737 w 12192002"/>
              <a:gd name="connsiteY0" fmla="*/ 682749 h 1239167"/>
              <a:gd name="connsiteX1" fmla="*/ 4535425 w 12192002"/>
              <a:gd name="connsiteY1" fmla="*/ 0 h 1239167"/>
              <a:gd name="connsiteX2" fmla="*/ 4389121 w 12192002"/>
              <a:gd name="connsiteY2" fmla="*/ 0 h 1239167"/>
              <a:gd name="connsiteX3" fmla="*/ 0 w 12192002"/>
              <a:gd name="connsiteY3" fmla="*/ 0 h 1239167"/>
              <a:gd name="connsiteX4" fmla="*/ 0 w 12192002"/>
              <a:gd name="connsiteY4" fmla="*/ 97536 h 1239167"/>
              <a:gd name="connsiteX5" fmla="*/ 975360 w 12192002"/>
              <a:gd name="connsiteY5" fmla="*/ 0 h 1239167"/>
              <a:gd name="connsiteX6" fmla="*/ 2828545 w 12192002"/>
              <a:gd name="connsiteY6" fmla="*/ 48768 h 1239167"/>
              <a:gd name="connsiteX7" fmla="*/ 5169409 w 12192002"/>
              <a:gd name="connsiteY7" fmla="*/ 341375 h 1239167"/>
              <a:gd name="connsiteX8" fmla="*/ 7802882 w 12192002"/>
              <a:gd name="connsiteY8" fmla="*/ 975356 h 1239167"/>
              <a:gd name="connsiteX9" fmla="*/ 10826498 w 12192002"/>
              <a:gd name="connsiteY9" fmla="*/ 1170427 h 1239167"/>
              <a:gd name="connsiteX10" fmla="*/ 12192002 w 12192002"/>
              <a:gd name="connsiteY10" fmla="*/ 975356 h 1239167"/>
              <a:gd name="connsiteX11" fmla="*/ 12192002 w 12192002"/>
              <a:gd name="connsiteY11" fmla="*/ 585214 h 1239167"/>
              <a:gd name="connsiteX12" fmla="*/ 9948673 w 12192002"/>
              <a:gd name="connsiteY12" fmla="*/ 926588 h 1239167"/>
              <a:gd name="connsiteX13" fmla="*/ 7412737 w 12192002"/>
              <a:gd name="connsiteY13" fmla="*/ 682749 h 12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2" h="1239167">
                <a:moveTo>
                  <a:pt x="7412737" y="682749"/>
                </a:moveTo>
                <a:cubicBezTo>
                  <a:pt x="6437377" y="438910"/>
                  <a:pt x="5510785" y="195071"/>
                  <a:pt x="4535425" y="0"/>
                </a:cubicBezTo>
                <a:cubicBezTo>
                  <a:pt x="4486657" y="0"/>
                  <a:pt x="4437889" y="0"/>
                  <a:pt x="4389121" y="0"/>
                </a:cubicBezTo>
                <a:lnTo>
                  <a:pt x="0" y="0"/>
                </a:lnTo>
                <a:lnTo>
                  <a:pt x="0" y="97536"/>
                </a:lnTo>
                <a:cubicBezTo>
                  <a:pt x="341376" y="48768"/>
                  <a:pt x="633984" y="0"/>
                  <a:pt x="975360" y="0"/>
                </a:cubicBezTo>
                <a:cubicBezTo>
                  <a:pt x="1609344" y="0"/>
                  <a:pt x="2194560" y="0"/>
                  <a:pt x="2828545" y="48768"/>
                </a:cubicBezTo>
                <a:cubicBezTo>
                  <a:pt x="3608833" y="48768"/>
                  <a:pt x="4389121" y="195071"/>
                  <a:pt x="5169409" y="341375"/>
                </a:cubicBezTo>
                <a:cubicBezTo>
                  <a:pt x="6047233" y="536446"/>
                  <a:pt x="6925057" y="780285"/>
                  <a:pt x="7802882" y="975356"/>
                </a:cubicBezTo>
                <a:cubicBezTo>
                  <a:pt x="8778241" y="1219195"/>
                  <a:pt x="9802370" y="1316731"/>
                  <a:pt x="10826498" y="1170427"/>
                </a:cubicBezTo>
                <a:cubicBezTo>
                  <a:pt x="11265410" y="1170427"/>
                  <a:pt x="11704322" y="1072892"/>
                  <a:pt x="12192002" y="975356"/>
                </a:cubicBezTo>
                <a:lnTo>
                  <a:pt x="12192002" y="585214"/>
                </a:lnTo>
                <a:cubicBezTo>
                  <a:pt x="11460482" y="780285"/>
                  <a:pt x="10728962" y="877821"/>
                  <a:pt x="9948673" y="926588"/>
                </a:cubicBezTo>
                <a:cubicBezTo>
                  <a:pt x="9119618" y="975356"/>
                  <a:pt x="8241793" y="877821"/>
                  <a:pt x="7412737" y="682749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-">
            <a:extLst>
              <a:ext uri="{FF2B5EF4-FFF2-40B4-BE49-F238E27FC236}">
                <a16:creationId xmlns:a16="http://schemas.microsoft.com/office/drawing/2014/main" id="{16A466F8-3C53-43EB-B2D7-3ADA71E9B5CC}"/>
              </a:ext>
            </a:extLst>
          </p:cNvPr>
          <p:cNvSpPr/>
          <p:nvPr/>
        </p:nvSpPr>
        <p:spPr>
          <a:xfrm>
            <a:off x="-147681" y="3933463"/>
            <a:ext cx="12485018" cy="2762123"/>
          </a:xfrm>
          <a:custGeom>
            <a:avLst/>
            <a:gdLst>
              <a:gd name="connsiteX0" fmla="*/ 8973313 w 12192002"/>
              <a:gd name="connsiteY0" fmla="*/ 908947 h 2762123"/>
              <a:gd name="connsiteX1" fmla="*/ 6925057 w 12192002"/>
              <a:gd name="connsiteY1" fmla="*/ 128662 h 2762123"/>
              <a:gd name="connsiteX2" fmla="*/ 4047745 w 12192002"/>
              <a:gd name="connsiteY2" fmla="*/ 128662 h 2762123"/>
              <a:gd name="connsiteX3" fmla="*/ 0 w 12192002"/>
              <a:gd name="connsiteY3" fmla="*/ 1152786 h 2762123"/>
              <a:gd name="connsiteX4" fmla="*/ 0 w 12192002"/>
              <a:gd name="connsiteY4" fmla="*/ 1835536 h 2762123"/>
              <a:gd name="connsiteX5" fmla="*/ 585216 w 12192002"/>
              <a:gd name="connsiteY5" fmla="*/ 1689232 h 2762123"/>
              <a:gd name="connsiteX6" fmla="*/ 4437889 w 12192002"/>
              <a:gd name="connsiteY6" fmla="*/ 811411 h 2762123"/>
              <a:gd name="connsiteX7" fmla="*/ 8631938 w 12192002"/>
              <a:gd name="connsiteY7" fmla="*/ 1347857 h 2762123"/>
              <a:gd name="connsiteX8" fmla="*/ 10192513 w 12192002"/>
              <a:gd name="connsiteY8" fmla="*/ 2079375 h 2762123"/>
              <a:gd name="connsiteX9" fmla="*/ 12192002 w 12192002"/>
              <a:gd name="connsiteY9" fmla="*/ 2762124 h 2762123"/>
              <a:gd name="connsiteX10" fmla="*/ 12192002 w 12192002"/>
              <a:gd name="connsiteY10" fmla="*/ 2176910 h 2762123"/>
              <a:gd name="connsiteX11" fmla="*/ 11021570 w 12192002"/>
              <a:gd name="connsiteY11" fmla="*/ 1884303 h 2762123"/>
              <a:gd name="connsiteX12" fmla="*/ 8973313 w 12192002"/>
              <a:gd name="connsiteY12" fmla="*/ 908947 h 276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2" h="2762123">
                <a:moveTo>
                  <a:pt x="8973313" y="908947"/>
                </a:moveTo>
                <a:cubicBezTo>
                  <a:pt x="8290562" y="567572"/>
                  <a:pt x="7607810" y="274965"/>
                  <a:pt x="6925057" y="128662"/>
                </a:cubicBezTo>
                <a:cubicBezTo>
                  <a:pt x="5949697" y="-66409"/>
                  <a:pt x="5023105" y="-17641"/>
                  <a:pt x="4047745" y="128662"/>
                </a:cubicBezTo>
                <a:cubicBezTo>
                  <a:pt x="2682241" y="372501"/>
                  <a:pt x="1365504" y="713876"/>
                  <a:pt x="0" y="1152786"/>
                </a:cubicBezTo>
                <a:lnTo>
                  <a:pt x="0" y="1835536"/>
                </a:lnTo>
                <a:cubicBezTo>
                  <a:pt x="195072" y="1786768"/>
                  <a:pt x="390144" y="1738000"/>
                  <a:pt x="585216" y="1689232"/>
                </a:cubicBezTo>
                <a:cubicBezTo>
                  <a:pt x="1853184" y="1396625"/>
                  <a:pt x="3169921" y="1055250"/>
                  <a:pt x="4437889" y="811411"/>
                </a:cubicBezTo>
                <a:cubicBezTo>
                  <a:pt x="5852161" y="518804"/>
                  <a:pt x="7266433" y="713876"/>
                  <a:pt x="8631938" y="1347857"/>
                </a:cubicBezTo>
                <a:cubicBezTo>
                  <a:pt x="9168385" y="1591697"/>
                  <a:pt x="9656065" y="1835536"/>
                  <a:pt x="10192513" y="2079375"/>
                </a:cubicBezTo>
                <a:cubicBezTo>
                  <a:pt x="10875265" y="2371981"/>
                  <a:pt x="11509250" y="2615820"/>
                  <a:pt x="12192002" y="2762124"/>
                </a:cubicBezTo>
                <a:lnTo>
                  <a:pt x="12192002" y="2176910"/>
                </a:lnTo>
                <a:cubicBezTo>
                  <a:pt x="11801858" y="2128142"/>
                  <a:pt x="11411714" y="2030607"/>
                  <a:pt x="11021570" y="1884303"/>
                </a:cubicBezTo>
                <a:cubicBezTo>
                  <a:pt x="10338818" y="1542929"/>
                  <a:pt x="9656065" y="1201554"/>
                  <a:pt x="8973313" y="908947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-">
            <a:extLst>
              <a:ext uri="{FF2B5EF4-FFF2-40B4-BE49-F238E27FC236}">
                <a16:creationId xmlns:a16="http://schemas.microsoft.com/office/drawing/2014/main" id="{3C33CD81-4126-4885-8F5B-968062192FB9}"/>
              </a:ext>
            </a:extLst>
          </p:cNvPr>
          <p:cNvSpPr/>
          <p:nvPr/>
        </p:nvSpPr>
        <p:spPr>
          <a:xfrm>
            <a:off x="-147681" y="6608555"/>
            <a:ext cx="12485018" cy="1891440"/>
          </a:xfrm>
          <a:custGeom>
            <a:avLst/>
            <a:gdLst>
              <a:gd name="connsiteX0" fmla="*/ 9607298 w 12192002"/>
              <a:gd name="connsiteY0" fmla="*/ 672246 h 1891440"/>
              <a:gd name="connsiteX1" fmla="*/ 7120130 w 12192002"/>
              <a:gd name="connsiteY1" fmla="*/ 38264 h 1891440"/>
              <a:gd name="connsiteX2" fmla="*/ 4291585 w 12192002"/>
              <a:gd name="connsiteY2" fmla="*/ 233335 h 1891440"/>
              <a:gd name="connsiteX3" fmla="*/ 0 w 12192002"/>
              <a:gd name="connsiteY3" fmla="*/ 818549 h 1891440"/>
              <a:gd name="connsiteX4" fmla="*/ 0 w 12192002"/>
              <a:gd name="connsiteY4" fmla="*/ 1354995 h 1891440"/>
              <a:gd name="connsiteX5" fmla="*/ 1999488 w 12192002"/>
              <a:gd name="connsiteY5" fmla="*/ 1208691 h 1891440"/>
              <a:gd name="connsiteX6" fmla="*/ 5266945 w 12192002"/>
              <a:gd name="connsiteY6" fmla="*/ 818549 h 1891440"/>
              <a:gd name="connsiteX7" fmla="*/ 9656065 w 12192002"/>
              <a:gd name="connsiteY7" fmla="*/ 1208691 h 1891440"/>
              <a:gd name="connsiteX8" fmla="*/ 12192002 w 12192002"/>
              <a:gd name="connsiteY8" fmla="*/ 1891441 h 1891440"/>
              <a:gd name="connsiteX9" fmla="*/ 12192002 w 12192002"/>
              <a:gd name="connsiteY9" fmla="*/ 1452530 h 1891440"/>
              <a:gd name="connsiteX10" fmla="*/ 11899394 w 12192002"/>
              <a:gd name="connsiteY10" fmla="*/ 1403763 h 1891440"/>
              <a:gd name="connsiteX11" fmla="*/ 9607298 w 12192002"/>
              <a:gd name="connsiteY11" fmla="*/ 672246 h 18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2" h="1891440">
                <a:moveTo>
                  <a:pt x="9607298" y="672246"/>
                </a:moveTo>
                <a:cubicBezTo>
                  <a:pt x="8778241" y="379639"/>
                  <a:pt x="7949185" y="135800"/>
                  <a:pt x="7120130" y="38264"/>
                </a:cubicBezTo>
                <a:cubicBezTo>
                  <a:pt x="6144769" y="-59272"/>
                  <a:pt x="5218177" y="38264"/>
                  <a:pt x="4291585" y="233335"/>
                </a:cubicBezTo>
                <a:cubicBezTo>
                  <a:pt x="2877313" y="477174"/>
                  <a:pt x="1463040" y="672246"/>
                  <a:pt x="0" y="818549"/>
                </a:cubicBezTo>
                <a:lnTo>
                  <a:pt x="0" y="1354995"/>
                </a:lnTo>
                <a:cubicBezTo>
                  <a:pt x="682752" y="1306227"/>
                  <a:pt x="1365504" y="1306227"/>
                  <a:pt x="1999488" y="1208691"/>
                </a:cubicBezTo>
                <a:cubicBezTo>
                  <a:pt x="3072385" y="1111156"/>
                  <a:pt x="4194049" y="964852"/>
                  <a:pt x="5266945" y="818549"/>
                </a:cubicBezTo>
                <a:cubicBezTo>
                  <a:pt x="6729985" y="623478"/>
                  <a:pt x="8193025" y="721013"/>
                  <a:pt x="9656065" y="1208691"/>
                </a:cubicBezTo>
                <a:cubicBezTo>
                  <a:pt x="10485122" y="1501298"/>
                  <a:pt x="11314178" y="1696369"/>
                  <a:pt x="12192002" y="1891441"/>
                </a:cubicBezTo>
                <a:lnTo>
                  <a:pt x="12192002" y="1452530"/>
                </a:lnTo>
                <a:cubicBezTo>
                  <a:pt x="12094466" y="1452530"/>
                  <a:pt x="11996930" y="1403763"/>
                  <a:pt x="11899394" y="1403763"/>
                </a:cubicBezTo>
                <a:cubicBezTo>
                  <a:pt x="11119105" y="1208691"/>
                  <a:pt x="10387585" y="916085"/>
                  <a:pt x="9607298" y="672246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-">
            <a:extLst>
              <a:ext uri="{FF2B5EF4-FFF2-40B4-BE49-F238E27FC236}">
                <a16:creationId xmlns:a16="http://schemas.microsoft.com/office/drawing/2014/main" id="{72AACA9D-55DA-4513-9F31-762A79716132}"/>
              </a:ext>
            </a:extLst>
          </p:cNvPr>
          <p:cNvSpPr/>
          <p:nvPr/>
        </p:nvSpPr>
        <p:spPr>
          <a:xfrm>
            <a:off x="-196450" y="-619584"/>
            <a:ext cx="12584898" cy="12606476"/>
          </a:xfrm>
          <a:custGeom>
            <a:avLst/>
            <a:gdLst>
              <a:gd name="connsiteX0" fmla="*/ 49941 w 12584898"/>
              <a:gd name="connsiteY0" fmla="*/ 11655504 h 12606476"/>
              <a:gd name="connsiteX1" fmla="*/ 1348383 w 12584898"/>
              <a:gd name="connsiteY1" fmla="*/ 11899343 h 12606476"/>
              <a:gd name="connsiteX2" fmla="*/ 4944068 w 12584898"/>
              <a:gd name="connsiteY2" fmla="*/ 12240718 h 12606476"/>
              <a:gd name="connsiteX3" fmla="*/ 6841791 w 12584898"/>
              <a:gd name="connsiteY3" fmla="*/ 12094414 h 12606476"/>
              <a:gd name="connsiteX4" fmla="*/ 10187774 w 12584898"/>
              <a:gd name="connsiteY4" fmla="*/ 11850575 h 12606476"/>
              <a:gd name="connsiteX5" fmla="*/ 11885737 w 12584898"/>
              <a:gd name="connsiteY5" fmla="*/ 12094414 h 12606476"/>
              <a:gd name="connsiteX6" fmla="*/ 12485018 w 12584898"/>
              <a:gd name="connsiteY6" fmla="*/ 12191950 h 12606476"/>
              <a:gd name="connsiteX7" fmla="*/ 12485018 w 12584898"/>
              <a:gd name="connsiteY7" fmla="*/ 12484557 h 12606476"/>
              <a:gd name="connsiteX8" fmla="*/ 11685976 w 12584898"/>
              <a:gd name="connsiteY8" fmla="*/ 12338253 h 12606476"/>
              <a:gd name="connsiteX9" fmla="*/ 8339993 w 12584898"/>
              <a:gd name="connsiteY9" fmla="*/ 12240718 h 12606476"/>
              <a:gd name="connsiteX10" fmla="*/ 5992809 w 12584898"/>
              <a:gd name="connsiteY10" fmla="*/ 12533325 h 12606476"/>
              <a:gd name="connsiteX11" fmla="*/ 2946465 w 12584898"/>
              <a:gd name="connsiteY11" fmla="*/ 12533325 h 12606476"/>
              <a:gd name="connsiteX12" fmla="*/ 49941 w 12584898"/>
              <a:gd name="connsiteY12" fmla="*/ 11996879 h 12606476"/>
              <a:gd name="connsiteX13" fmla="*/ 49941 w 12584898"/>
              <a:gd name="connsiteY13" fmla="*/ 11021523 h 12606476"/>
              <a:gd name="connsiteX14" fmla="*/ 799042 w 12584898"/>
              <a:gd name="connsiteY14" fmla="*/ 11167826 h 12606476"/>
              <a:gd name="connsiteX15" fmla="*/ 4994008 w 12584898"/>
              <a:gd name="connsiteY15" fmla="*/ 11509201 h 12606476"/>
              <a:gd name="connsiteX16" fmla="*/ 7690772 w 12584898"/>
              <a:gd name="connsiteY16" fmla="*/ 11265362 h 12606476"/>
              <a:gd name="connsiteX17" fmla="*/ 11586097 w 12584898"/>
              <a:gd name="connsiteY17" fmla="*/ 11314130 h 12606476"/>
              <a:gd name="connsiteX18" fmla="*/ 12485018 w 12584898"/>
              <a:gd name="connsiteY18" fmla="*/ 11460433 h 12606476"/>
              <a:gd name="connsiteX19" fmla="*/ 12485018 w 12584898"/>
              <a:gd name="connsiteY19" fmla="*/ 11801808 h 12606476"/>
              <a:gd name="connsiteX20" fmla="*/ 11735917 w 12584898"/>
              <a:gd name="connsiteY20" fmla="*/ 11704272 h 12606476"/>
              <a:gd name="connsiteX21" fmla="*/ 8739512 w 12584898"/>
              <a:gd name="connsiteY21" fmla="*/ 11509201 h 12606476"/>
              <a:gd name="connsiteX22" fmla="*/ 7241311 w 12584898"/>
              <a:gd name="connsiteY22" fmla="*/ 11655504 h 12606476"/>
              <a:gd name="connsiteX23" fmla="*/ 3545746 w 12584898"/>
              <a:gd name="connsiteY23" fmla="*/ 11850575 h 12606476"/>
              <a:gd name="connsiteX24" fmla="*/ 649222 w 12584898"/>
              <a:gd name="connsiteY24" fmla="*/ 11460433 h 12606476"/>
              <a:gd name="connsiteX25" fmla="*/ 49941 w 12584898"/>
              <a:gd name="connsiteY25" fmla="*/ 11362897 h 12606476"/>
              <a:gd name="connsiteX26" fmla="*/ 49940 w 12584898"/>
              <a:gd name="connsiteY26" fmla="*/ 10387541 h 12606476"/>
              <a:gd name="connsiteX27" fmla="*/ 649221 w 12584898"/>
              <a:gd name="connsiteY27" fmla="*/ 10485077 h 12606476"/>
              <a:gd name="connsiteX28" fmla="*/ 2047543 w 12584898"/>
              <a:gd name="connsiteY28" fmla="*/ 10631380 h 12606476"/>
              <a:gd name="connsiteX29" fmla="*/ 3445866 w 12584898"/>
              <a:gd name="connsiteY29" fmla="*/ 10728916 h 12606476"/>
              <a:gd name="connsiteX30" fmla="*/ 5593288 w 12584898"/>
              <a:gd name="connsiteY30" fmla="*/ 10680148 h 12606476"/>
              <a:gd name="connsiteX31" fmla="*/ 8489812 w 12584898"/>
              <a:gd name="connsiteY31" fmla="*/ 10436309 h 12606476"/>
              <a:gd name="connsiteX32" fmla="*/ 10387535 w 12584898"/>
              <a:gd name="connsiteY32" fmla="*/ 10533845 h 12606476"/>
              <a:gd name="connsiteX33" fmla="*/ 12235318 w 12584898"/>
              <a:gd name="connsiteY33" fmla="*/ 10777684 h 12606476"/>
              <a:gd name="connsiteX34" fmla="*/ 12534958 w 12584898"/>
              <a:gd name="connsiteY34" fmla="*/ 10826452 h 12606476"/>
              <a:gd name="connsiteX35" fmla="*/ 12534958 w 12584898"/>
              <a:gd name="connsiteY35" fmla="*/ 11167826 h 12606476"/>
              <a:gd name="connsiteX36" fmla="*/ 12385138 w 12584898"/>
              <a:gd name="connsiteY36" fmla="*/ 11167826 h 12606476"/>
              <a:gd name="connsiteX37" fmla="*/ 8689572 w 12584898"/>
              <a:gd name="connsiteY37" fmla="*/ 10826452 h 12606476"/>
              <a:gd name="connsiteX38" fmla="*/ 6691970 w 12584898"/>
              <a:gd name="connsiteY38" fmla="*/ 11021523 h 12606476"/>
              <a:gd name="connsiteX39" fmla="*/ 2147423 w 12584898"/>
              <a:gd name="connsiteY39" fmla="*/ 11021523 h 12606476"/>
              <a:gd name="connsiteX40" fmla="*/ 49940 w 12584898"/>
              <a:gd name="connsiteY40" fmla="*/ 10728916 h 12606476"/>
              <a:gd name="connsiteX41" fmla="*/ 8230944 w 12584898"/>
              <a:gd name="connsiteY41" fmla="*/ 9581444 h 12606476"/>
              <a:gd name="connsiteX42" fmla="*/ 9338794 w 12584898"/>
              <a:gd name="connsiteY42" fmla="*/ 9656024 h 12606476"/>
              <a:gd name="connsiteX43" fmla="*/ 11586097 w 12584898"/>
              <a:gd name="connsiteY43" fmla="*/ 10046167 h 12606476"/>
              <a:gd name="connsiteX44" fmla="*/ 12584898 w 12584898"/>
              <a:gd name="connsiteY44" fmla="*/ 10241238 h 12606476"/>
              <a:gd name="connsiteX45" fmla="*/ 12584898 w 12584898"/>
              <a:gd name="connsiteY45" fmla="*/ 10631380 h 12606476"/>
              <a:gd name="connsiteX46" fmla="*/ 10237714 w 12584898"/>
              <a:gd name="connsiteY46" fmla="*/ 10241238 h 12606476"/>
              <a:gd name="connsiteX47" fmla="*/ 7391131 w 12584898"/>
              <a:gd name="connsiteY47" fmla="*/ 10143702 h 12606476"/>
              <a:gd name="connsiteX48" fmla="*/ 2946465 w 12584898"/>
              <a:gd name="connsiteY48" fmla="*/ 10387541 h 12606476"/>
              <a:gd name="connsiteX49" fmla="*/ 1148622 w 12584898"/>
              <a:gd name="connsiteY49" fmla="*/ 10241238 h 12606476"/>
              <a:gd name="connsiteX50" fmla="*/ 49941 w 12584898"/>
              <a:gd name="connsiteY50" fmla="*/ 10143702 h 12606476"/>
              <a:gd name="connsiteX51" fmla="*/ 49941 w 12584898"/>
              <a:gd name="connsiteY51" fmla="*/ 9753560 h 12606476"/>
              <a:gd name="connsiteX52" fmla="*/ 2497005 w 12584898"/>
              <a:gd name="connsiteY52" fmla="*/ 9899863 h 12606476"/>
              <a:gd name="connsiteX53" fmla="*/ 6392329 w 12584898"/>
              <a:gd name="connsiteY53" fmla="*/ 9704792 h 12606476"/>
              <a:gd name="connsiteX54" fmla="*/ 8230944 w 12584898"/>
              <a:gd name="connsiteY54" fmla="*/ 9581444 h 12606476"/>
              <a:gd name="connsiteX55" fmla="*/ 7422148 w 12584898"/>
              <a:gd name="connsiteY55" fmla="*/ 8527317 h 12606476"/>
              <a:gd name="connsiteX56" fmla="*/ 10337595 w 12584898"/>
              <a:gd name="connsiteY56" fmla="*/ 9022043 h 12606476"/>
              <a:gd name="connsiteX57" fmla="*/ 12485018 w 12584898"/>
              <a:gd name="connsiteY57" fmla="*/ 9509721 h 12606476"/>
              <a:gd name="connsiteX58" fmla="*/ 12485018 w 12584898"/>
              <a:gd name="connsiteY58" fmla="*/ 9899863 h 12606476"/>
              <a:gd name="connsiteX59" fmla="*/ 10087895 w 12584898"/>
              <a:gd name="connsiteY59" fmla="*/ 9412185 h 12606476"/>
              <a:gd name="connsiteX60" fmla="*/ 6242509 w 12584898"/>
              <a:gd name="connsiteY60" fmla="*/ 9217114 h 12606476"/>
              <a:gd name="connsiteX61" fmla="*/ 3345986 w 12584898"/>
              <a:gd name="connsiteY61" fmla="*/ 9460953 h 12606476"/>
              <a:gd name="connsiteX62" fmla="*/ 0 w 12584898"/>
              <a:gd name="connsiteY62" fmla="*/ 9412185 h 12606476"/>
              <a:gd name="connsiteX63" fmla="*/ 0 w 12584898"/>
              <a:gd name="connsiteY63" fmla="*/ 8973275 h 12606476"/>
              <a:gd name="connsiteX64" fmla="*/ 998802 w 12584898"/>
              <a:gd name="connsiteY64" fmla="*/ 8973275 h 12606476"/>
              <a:gd name="connsiteX65" fmla="*/ 5193768 w 12584898"/>
              <a:gd name="connsiteY65" fmla="*/ 8680668 h 12606476"/>
              <a:gd name="connsiteX66" fmla="*/ 6991610 w 12584898"/>
              <a:gd name="connsiteY66" fmla="*/ 8534365 h 12606476"/>
              <a:gd name="connsiteX67" fmla="*/ 7422148 w 12584898"/>
              <a:gd name="connsiteY67" fmla="*/ 8527317 h 12606476"/>
              <a:gd name="connsiteX68" fmla="*/ 6600674 w 12584898"/>
              <a:gd name="connsiteY68" fmla="*/ 7228302 h 12606476"/>
              <a:gd name="connsiteX69" fmla="*/ 7341192 w 12584898"/>
              <a:gd name="connsiteY69" fmla="*/ 7266402 h 12606476"/>
              <a:gd name="connsiteX70" fmla="*/ 9888135 w 12584898"/>
              <a:gd name="connsiteY70" fmla="*/ 7900384 h 12606476"/>
              <a:gd name="connsiteX71" fmla="*/ 12235318 w 12584898"/>
              <a:gd name="connsiteY71" fmla="*/ 8631901 h 12606476"/>
              <a:gd name="connsiteX72" fmla="*/ 12534958 w 12584898"/>
              <a:gd name="connsiteY72" fmla="*/ 8680668 h 12606476"/>
              <a:gd name="connsiteX73" fmla="*/ 12534958 w 12584898"/>
              <a:gd name="connsiteY73" fmla="*/ 9119579 h 12606476"/>
              <a:gd name="connsiteX74" fmla="*/ 9938074 w 12584898"/>
              <a:gd name="connsiteY74" fmla="*/ 8436829 h 12606476"/>
              <a:gd name="connsiteX75" fmla="*/ 5443468 w 12584898"/>
              <a:gd name="connsiteY75" fmla="*/ 8046687 h 12606476"/>
              <a:gd name="connsiteX76" fmla="*/ 2097484 w 12584898"/>
              <a:gd name="connsiteY76" fmla="*/ 8436829 h 12606476"/>
              <a:gd name="connsiteX77" fmla="*/ 49941 w 12584898"/>
              <a:gd name="connsiteY77" fmla="*/ 8583133 h 12606476"/>
              <a:gd name="connsiteX78" fmla="*/ 49941 w 12584898"/>
              <a:gd name="connsiteY78" fmla="*/ 8046687 h 12606476"/>
              <a:gd name="connsiteX79" fmla="*/ 4444667 w 12584898"/>
              <a:gd name="connsiteY79" fmla="*/ 7461473 h 12606476"/>
              <a:gd name="connsiteX80" fmla="*/ 6600674 w 12584898"/>
              <a:gd name="connsiteY80" fmla="*/ 7228302 h 12606476"/>
              <a:gd name="connsiteX81" fmla="*/ 6112721 w 12584898"/>
              <a:gd name="connsiteY81" fmla="*/ 5854291 h 12606476"/>
              <a:gd name="connsiteX82" fmla="*/ 8939272 w 12584898"/>
              <a:gd name="connsiteY82" fmla="*/ 6437349 h 12606476"/>
              <a:gd name="connsiteX83" fmla="*/ 10687175 w 12584898"/>
              <a:gd name="connsiteY83" fmla="*/ 7217634 h 12606476"/>
              <a:gd name="connsiteX84" fmla="*/ 12485018 w 12584898"/>
              <a:gd name="connsiteY84" fmla="*/ 7754080 h 12606476"/>
              <a:gd name="connsiteX85" fmla="*/ 12485018 w 12584898"/>
              <a:gd name="connsiteY85" fmla="*/ 8290526 h 12606476"/>
              <a:gd name="connsiteX86" fmla="*/ 11985617 w 12584898"/>
              <a:gd name="connsiteY86" fmla="*/ 8192990 h 12606476"/>
              <a:gd name="connsiteX87" fmla="*/ 10037955 w 12584898"/>
              <a:gd name="connsiteY87" fmla="*/ 7510241 h 12606476"/>
              <a:gd name="connsiteX88" fmla="*/ 7740711 w 12584898"/>
              <a:gd name="connsiteY88" fmla="*/ 6778724 h 12606476"/>
              <a:gd name="connsiteX89" fmla="*/ 4694368 w 12584898"/>
              <a:gd name="connsiteY89" fmla="*/ 6778724 h 12606476"/>
              <a:gd name="connsiteX90" fmla="*/ 1098684 w 12584898"/>
              <a:gd name="connsiteY90" fmla="*/ 7412705 h 12606476"/>
              <a:gd name="connsiteX91" fmla="*/ 49943 w 12584898"/>
              <a:gd name="connsiteY91" fmla="*/ 7559009 h 12606476"/>
              <a:gd name="connsiteX92" fmla="*/ 49943 w 12584898"/>
              <a:gd name="connsiteY92" fmla="*/ 6925027 h 12606476"/>
              <a:gd name="connsiteX93" fmla="*/ 3296047 w 12584898"/>
              <a:gd name="connsiteY93" fmla="*/ 6242279 h 12606476"/>
              <a:gd name="connsiteX94" fmla="*/ 5443468 w 12584898"/>
              <a:gd name="connsiteY94" fmla="*/ 5900904 h 12606476"/>
              <a:gd name="connsiteX95" fmla="*/ 6112721 w 12584898"/>
              <a:gd name="connsiteY95" fmla="*/ 5854291 h 12606476"/>
              <a:gd name="connsiteX96" fmla="*/ 5668199 w 12584898"/>
              <a:gd name="connsiteY96" fmla="*/ 4553694 h 12606476"/>
              <a:gd name="connsiteX97" fmla="*/ 7141430 w 12584898"/>
              <a:gd name="connsiteY97" fmla="*/ 4681709 h 12606476"/>
              <a:gd name="connsiteX98" fmla="*/ 9238913 w 12584898"/>
              <a:gd name="connsiteY98" fmla="*/ 5461993 h 12606476"/>
              <a:gd name="connsiteX99" fmla="*/ 11336396 w 12584898"/>
              <a:gd name="connsiteY99" fmla="*/ 6437349 h 12606476"/>
              <a:gd name="connsiteX100" fmla="*/ 12534958 w 12584898"/>
              <a:gd name="connsiteY100" fmla="*/ 6729956 h 12606476"/>
              <a:gd name="connsiteX101" fmla="*/ 12534958 w 12584898"/>
              <a:gd name="connsiteY101" fmla="*/ 7315170 h 12606476"/>
              <a:gd name="connsiteX102" fmla="*/ 10487414 w 12584898"/>
              <a:gd name="connsiteY102" fmla="*/ 6632421 h 12606476"/>
              <a:gd name="connsiteX103" fmla="*/ 8889333 w 12584898"/>
              <a:gd name="connsiteY103" fmla="*/ 5900904 h 12606476"/>
              <a:gd name="connsiteX104" fmla="*/ 4594487 w 12584898"/>
              <a:gd name="connsiteY104" fmla="*/ 5364457 h 12606476"/>
              <a:gd name="connsiteX105" fmla="*/ 649222 w 12584898"/>
              <a:gd name="connsiteY105" fmla="*/ 6242279 h 12606476"/>
              <a:gd name="connsiteX106" fmla="*/ 49941 w 12584898"/>
              <a:gd name="connsiteY106" fmla="*/ 6388582 h 12606476"/>
              <a:gd name="connsiteX107" fmla="*/ 49941 w 12584898"/>
              <a:gd name="connsiteY107" fmla="*/ 5705832 h 12606476"/>
              <a:gd name="connsiteX108" fmla="*/ 4194967 w 12584898"/>
              <a:gd name="connsiteY108" fmla="*/ 4681709 h 12606476"/>
              <a:gd name="connsiteX109" fmla="*/ 5668199 w 12584898"/>
              <a:gd name="connsiteY109" fmla="*/ 4553694 h 12606476"/>
              <a:gd name="connsiteX110" fmla="*/ 5262437 w 12584898"/>
              <a:gd name="connsiteY110" fmla="*/ 3407652 h 12606476"/>
              <a:gd name="connsiteX111" fmla="*/ 7141430 w 12584898"/>
              <a:gd name="connsiteY111" fmla="*/ 3657586 h 12606476"/>
              <a:gd name="connsiteX112" fmla="*/ 9388734 w 12584898"/>
              <a:gd name="connsiteY112" fmla="*/ 4535406 h 12606476"/>
              <a:gd name="connsiteX113" fmla="*/ 11486217 w 12584898"/>
              <a:gd name="connsiteY113" fmla="*/ 5315690 h 12606476"/>
              <a:gd name="connsiteX114" fmla="*/ 12534958 w 12584898"/>
              <a:gd name="connsiteY114" fmla="*/ 5461993 h 12606476"/>
              <a:gd name="connsiteX115" fmla="*/ 12534958 w 12584898"/>
              <a:gd name="connsiteY115" fmla="*/ 6095975 h 12606476"/>
              <a:gd name="connsiteX116" fmla="*/ 10637236 w 12584898"/>
              <a:gd name="connsiteY116" fmla="*/ 5559530 h 12606476"/>
              <a:gd name="connsiteX117" fmla="*/ 8789452 w 12584898"/>
              <a:gd name="connsiteY117" fmla="*/ 4681710 h 12606476"/>
              <a:gd name="connsiteX118" fmla="*/ 4095088 w 12584898"/>
              <a:gd name="connsiteY118" fmla="*/ 4047728 h 12606476"/>
              <a:gd name="connsiteX119" fmla="*/ 49942 w 12584898"/>
              <a:gd name="connsiteY119" fmla="*/ 5071852 h 12606476"/>
              <a:gd name="connsiteX120" fmla="*/ 49942 w 12584898"/>
              <a:gd name="connsiteY120" fmla="*/ 4389103 h 12606476"/>
              <a:gd name="connsiteX121" fmla="*/ 3345987 w 12584898"/>
              <a:gd name="connsiteY121" fmla="*/ 3560050 h 12606476"/>
              <a:gd name="connsiteX122" fmla="*/ 5262437 w 12584898"/>
              <a:gd name="connsiteY122" fmla="*/ 3407652 h 12606476"/>
              <a:gd name="connsiteX123" fmla="*/ 4514115 w 12584898"/>
              <a:gd name="connsiteY123" fmla="*/ 2404864 h 12606476"/>
              <a:gd name="connsiteX124" fmla="*/ 8889333 w 12584898"/>
              <a:gd name="connsiteY124" fmla="*/ 3364981 h 12606476"/>
              <a:gd name="connsiteX125" fmla="*/ 11036756 w 12584898"/>
              <a:gd name="connsiteY125" fmla="*/ 4145264 h 12606476"/>
              <a:gd name="connsiteX126" fmla="*/ 12584898 w 12584898"/>
              <a:gd name="connsiteY126" fmla="*/ 4291568 h 12606476"/>
              <a:gd name="connsiteX127" fmla="*/ 12584898 w 12584898"/>
              <a:gd name="connsiteY127" fmla="*/ 4876783 h 12606476"/>
              <a:gd name="connsiteX128" fmla="*/ 10237714 w 12584898"/>
              <a:gd name="connsiteY128" fmla="*/ 4389103 h 12606476"/>
              <a:gd name="connsiteX129" fmla="*/ 7990411 w 12584898"/>
              <a:gd name="connsiteY129" fmla="*/ 3413748 h 12606476"/>
              <a:gd name="connsiteX130" fmla="*/ 3895327 w 12584898"/>
              <a:gd name="connsiteY130" fmla="*/ 2926070 h 12606476"/>
              <a:gd name="connsiteX131" fmla="*/ 49943 w 12584898"/>
              <a:gd name="connsiteY131" fmla="*/ 3852659 h 12606476"/>
              <a:gd name="connsiteX132" fmla="*/ 49943 w 12584898"/>
              <a:gd name="connsiteY132" fmla="*/ 3218676 h 12606476"/>
              <a:gd name="connsiteX133" fmla="*/ 2996406 w 12584898"/>
              <a:gd name="connsiteY133" fmla="*/ 2487160 h 12606476"/>
              <a:gd name="connsiteX134" fmla="*/ 4514115 w 12584898"/>
              <a:gd name="connsiteY134" fmla="*/ 2404864 h 12606476"/>
              <a:gd name="connsiteX135" fmla="*/ 3702103 w 12584898"/>
              <a:gd name="connsiteY135" fmla="*/ 1578953 h 12606476"/>
              <a:gd name="connsiteX136" fmla="*/ 7740711 w 12584898"/>
              <a:gd name="connsiteY136" fmla="*/ 2243319 h 12606476"/>
              <a:gd name="connsiteX137" fmla="*/ 9888135 w 12584898"/>
              <a:gd name="connsiteY137" fmla="*/ 2974837 h 12606476"/>
              <a:gd name="connsiteX138" fmla="*/ 12534958 w 12584898"/>
              <a:gd name="connsiteY138" fmla="*/ 3121140 h 12606476"/>
              <a:gd name="connsiteX139" fmla="*/ 12534958 w 12584898"/>
              <a:gd name="connsiteY139" fmla="*/ 3706354 h 12606476"/>
              <a:gd name="connsiteX140" fmla="*/ 9838195 w 12584898"/>
              <a:gd name="connsiteY140" fmla="*/ 3364979 h 12606476"/>
              <a:gd name="connsiteX141" fmla="*/ 7640831 w 12584898"/>
              <a:gd name="connsiteY141" fmla="*/ 2535926 h 12606476"/>
              <a:gd name="connsiteX142" fmla="*/ 2846587 w 12584898"/>
              <a:gd name="connsiteY142" fmla="*/ 2048248 h 12606476"/>
              <a:gd name="connsiteX143" fmla="*/ 49942 w 12584898"/>
              <a:gd name="connsiteY143" fmla="*/ 2682229 h 12606476"/>
              <a:gd name="connsiteX144" fmla="*/ 49942 w 12584898"/>
              <a:gd name="connsiteY144" fmla="*/ 2097016 h 12606476"/>
              <a:gd name="connsiteX145" fmla="*/ 1248503 w 12584898"/>
              <a:gd name="connsiteY145" fmla="*/ 1804409 h 12606476"/>
              <a:gd name="connsiteX146" fmla="*/ 3702103 w 12584898"/>
              <a:gd name="connsiteY146" fmla="*/ 1578953 h 12606476"/>
              <a:gd name="connsiteX147" fmla="*/ 2979239 w 12584898"/>
              <a:gd name="connsiteY147" fmla="*/ 858772 h 12606476"/>
              <a:gd name="connsiteX148" fmla="*/ 3645628 w 12584898"/>
              <a:gd name="connsiteY148" fmla="*/ 877822 h 12606476"/>
              <a:gd name="connsiteX149" fmla="*/ 7890531 w 12584898"/>
              <a:gd name="connsiteY149" fmla="*/ 1706875 h 12606476"/>
              <a:gd name="connsiteX150" fmla="*/ 9838195 w 12584898"/>
              <a:gd name="connsiteY150" fmla="*/ 2194553 h 12606476"/>
              <a:gd name="connsiteX151" fmla="*/ 11885737 w 12584898"/>
              <a:gd name="connsiteY151" fmla="*/ 2243319 h 12606476"/>
              <a:gd name="connsiteX152" fmla="*/ 12485018 w 12584898"/>
              <a:gd name="connsiteY152" fmla="*/ 2145785 h 12606476"/>
              <a:gd name="connsiteX153" fmla="*/ 12485018 w 12584898"/>
              <a:gd name="connsiteY153" fmla="*/ 2633462 h 12606476"/>
              <a:gd name="connsiteX154" fmla="*/ 11885737 w 12584898"/>
              <a:gd name="connsiteY154" fmla="*/ 2730999 h 12606476"/>
              <a:gd name="connsiteX155" fmla="*/ 9238913 w 12584898"/>
              <a:gd name="connsiteY155" fmla="*/ 2438391 h 12606476"/>
              <a:gd name="connsiteX156" fmla="*/ 6392329 w 12584898"/>
              <a:gd name="connsiteY156" fmla="*/ 1609338 h 12606476"/>
              <a:gd name="connsiteX157" fmla="*/ 2796647 w 12584898"/>
              <a:gd name="connsiteY157" fmla="*/ 1219197 h 12606476"/>
              <a:gd name="connsiteX158" fmla="*/ 49942 w 12584898"/>
              <a:gd name="connsiteY158" fmla="*/ 1658106 h 12606476"/>
              <a:gd name="connsiteX159" fmla="*/ 49942 w 12584898"/>
              <a:gd name="connsiteY159" fmla="*/ 1170429 h 12606476"/>
              <a:gd name="connsiteX160" fmla="*/ 998803 w 12584898"/>
              <a:gd name="connsiteY160" fmla="*/ 975356 h 12606476"/>
              <a:gd name="connsiteX161" fmla="*/ 2979239 w 12584898"/>
              <a:gd name="connsiteY161" fmla="*/ 858772 h 12606476"/>
              <a:gd name="connsiteX162" fmla="*/ 1665191 w 12584898"/>
              <a:gd name="connsiteY162" fmla="*/ 273558 h 12606476"/>
              <a:gd name="connsiteX163" fmla="*/ 2197365 w 12584898"/>
              <a:gd name="connsiteY163" fmla="*/ 292608 h 12606476"/>
              <a:gd name="connsiteX164" fmla="*/ 7041550 w 12584898"/>
              <a:gd name="connsiteY164" fmla="*/ 975357 h 12606476"/>
              <a:gd name="connsiteX165" fmla="*/ 9488613 w 12584898"/>
              <a:gd name="connsiteY165" fmla="*/ 1511803 h 12606476"/>
              <a:gd name="connsiteX166" fmla="*/ 12235318 w 12584898"/>
              <a:gd name="connsiteY166" fmla="*/ 1365500 h 12606476"/>
              <a:gd name="connsiteX167" fmla="*/ 12485018 w 12584898"/>
              <a:gd name="connsiteY167" fmla="*/ 1316732 h 12606476"/>
              <a:gd name="connsiteX168" fmla="*/ 12485018 w 12584898"/>
              <a:gd name="connsiteY168" fmla="*/ 1706874 h 12606476"/>
              <a:gd name="connsiteX169" fmla="*/ 11336397 w 12584898"/>
              <a:gd name="connsiteY169" fmla="*/ 1901946 h 12606476"/>
              <a:gd name="connsiteX170" fmla="*/ 8939272 w 12584898"/>
              <a:gd name="connsiteY170" fmla="*/ 1706874 h 12606476"/>
              <a:gd name="connsiteX171" fmla="*/ 6142629 w 12584898"/>
              <a:gd name="connsiteY171" fmla="*/ 975357 h 12606476"/>
              <a:gd name="connsiteX172" fmla="*/ 2047545 w 12584898"/>
              <a:gd name="connsiteY172" fmla="*/ 536447 h 12606476"/>
              <a:gd name="connsiteX173" fmla="*/ 49942 w 12584898"/>
              <a:gd name="connsiteY173" fmla="*/ 780286 h 12606476"/>
              <a:gd name="connsiteX174" fmla="*/ 49942 w 12584898"/>
              <a:gd name="connsiteY174" fmla="*/ 390143 h 12606476"/>
              <a:gd name="connsiteX175" fmla="*/ 1665191 w 12584898"/>
              <a:gd name="connsiteY175" fmla="*/ 273558 h 12606476"/>
              <a:gd name="connsiteX176" fmla="*/ 5593288 w 12584898"/>
              <a:gd name="connsiteY176" fmla="*/ 0 h 12606476"/>
              <a:gd name="connsiteX177" fmla="*/ 6542149 w 12584898"/>
              <a:gd name="connsiteY177" fmla="*/ 0 h 12606476"/>
              <a:gd name="connsiteX178" fmla="*/ 6941670 w 12584898"/>
              <a:gd name="connsiteY178" fmla="*/ 97536 h 12606476"/>
              <a:gd name="connsiteX179" fmla="*/ 11536157 w 12584898"/>
              <a:gd name="connsiteY179" fmla="*/ 146304 h 12606476"/>
              <a:gd name="connsiteX180" fmla="*/ 12285257 w 12584898"/>
              <a:gd name="connsiteY180" fmla="*/ 0 h 12606476"/>
              <a:gd name="connsiteX181" fmla="*/ 12534958 w 12584898"/>
              <a:gd name="connsiteY181" fmla="*/ 0 h 12606476"/>
              <a:gd name="connsiteX182" fmla="*/ 12534958 w 12584898"/>
              <a:gd name="connsiteY182" fmla="*/ 292608 h 12606476"/>
              <a:gd name="connsiteX183" fmla="*/ 10487415 w 12584898"/>
              <a:gd name="connsiteY183" fmla="*/ 633981 h 12606476"/>
              <a:gd name="connsiteX184" fmla="*/ 7640831 w 12584898"/>
              <a:gd name="connsiteY184" fmla="*/ 438910 h 12606476"/>
              <a:gd name="connsiteX185" fmla="*/ 5593288 w 12584898"/>
              <a:gd name="connsiteY185" fmla="*/ 0 h 12606476"/>
              <a:gd name="connsiteX186" fmla="*/ 1048743 w 12584898"/>
              <a:gd name="connsiteY186" fmla="*/ 0 h 12606476"/>
              <a:gd name="connsiteX187" fmla="*/ 4544548 w 12584898"/>
              <a:gd name="connsiteY187" fmla="*/ 0 h 12606476"/>
              <a:gd name="connsiteX188" fmla="*/ 4694367 w 12584898"/>
              <a:gd name="connsiteY188" fmla="*/ 0 h 12606476"/>
              <a:gd name="connsiteX189" fmla="*/ 7640831 w 12584898"/>
              <a:gd name="connsiteY189" fmla="*/ 682749 h 12606476"/>
              <a:gd name="connsiteX190" fmla="*/ 10237714 w 12584898"/>
              <a:gd name="connsiteY190" fmla="*/ 926588 h 12606476"/>
              <a:gd name="connsiteX191" fmla="*/ 12534958 w 12584898"/>
              <a:gd name="connsiteY191" fmla="*/ 585214 h 12606476"/>
              <a:gd name="connsiteX192" fmla="*/ 12534958 w 12584898"/>
              <a:gd name="connsiteY192" fmla="*/ 975356 h 12606476"/>
              <a:gd name="connsiteX193" fmla="*/ 11136636 w 12584898"/>
              <a:gd name="connsiteY193" fmla="*/ 1170427 h 12606476"/>
              <a:gd name="connsiteX194" fmla="*/ 8040353 w 12584898"/>
              <a:gd name="connsiteY194" fmla="*/ 975356 h 12606476"/>
              <a:gd name="connsiteX195" fmla="*/ 5343588 w 12584898"/>
              <a:gd name="connsiteY195" fmla="*/ 341375 h 12606476"/>
              <a:gd name="connsiteX196" fmla="*/ 2946465 w 12584898"/>
              <a:gd name="connsiteY196" fmla="*/ 48768 h 12606476"/>
              <a:gd name="connsiteX197" fmla="*/ 1048743 w 12584898"/>
              <a:gd name="connsiteY197" fmla="*/ 0 h 12606476"/>
              <a:gd name="connsiteX198" fmla="*/ 49942 w 12584898"/>
              <a:gd name="connsiteY198" fmla="*/ 0 h 12606476"/>
              <a:gd name="connsiteX199" fmla="*/ 1048743 w 12584898"/>
              <a:gd name="connsiteY199" fmla="*/ 0 h 12606476"/>
              <a:gd name="connsiteX200" fmla="*/ 49942 w 12584898"/>
              <a:gd name="connsiteY200" fmla="*/ 97536 h 12606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12584898" h="12606476">
                <a:moveTo>
                  <a:pt x="49941" y="11655504"/>
                </a:moveTo>
                <a:cubicBezTo>
                  <a:pt x="499402" y="11753040"/>
                  <a:pt x="898922" y="11801808"/>
                  <a:pt x="1348383" y="11899343"/>
                </a:cubicBezTo>
                <a:cubicBezTo>
                  <a:pt x="2546946" y="12143182"/>
                  <a:pt x="3745507" y="12289486"/>
                  <a:pt x="4944068" y="12240718"/>
                </a:cubicBezTo>
                <a:cubicBezTo>
                  <a:pt x="5593288" y="12240718"/>
                  <a:pt x="6192569" y="12191950"/>
                  <a:pt x="6841791" y="12094414"/>
                </a:cubicBezTo>
                <a:cubicBezTo>
                  <a:pt x="7940472" y="11948111"/>
                  <a:pt x="9039153" y="11753040"/>
                  <a:pt x="10187774" y="11850575"/>
                </a:cubicBezTo>
                <a:cubicBezTo>
                  <a:pt x="10787056" y="11899343"/>
                  <a:pt x="11336397" y="11948111"/>
                  <a:pt x="11885737" y="12094414"/>
                </a:cubicBezTo>
                <a:cubicBezTo>
                  <a:pt x="12085498" y="12143182"/>
                  <a:pt x="12285258" y="12143182"/>
                  <a:pt x="12485018" y="12191950"/>
                </a:cubicBezTo>
                <a:lnTo>
                  <a:pt x="12485018" y="12484557"/>
                </a:lnTo>
                <a:cubicBezTo>
                  <a:pt x="12235318" y="12435789"/>
                  <a:pt x="11935677" y="12387021"/>
                  <a:pt x="11685976" y="12338253"/>
                </a:cubicBezTo>
                <a:cubicBezTo>
                  <a:pt x="10587296" y="12143182"/>
                  <a:pt x="9438673" y="12094414"/>
                  <a:pt x="8339993" y="12240718"/>
                </a:cubicBezTo>
                <a:cubicBezTo>
                  <a:pt x="7540951" y="12338253"/>
                  <a:pt x="6791850" y="12435789"/>
                  <a:pt x="5992809" y="12533325"/>
                </a:cubicBezTo>
                <a:cubicBezTo>
                  <a:pt x="4994008" y="12630860"/>
                  <a:pt x="3945267" y="12630860"/>
                  <a:pt x="2946465" y="12533325"/>
                </a:cubicBezTo>
                <a:cubicBezTo>
                  <a:pt x="1997603" y="12435789"/>
                  <a:pt x="998802" y="12191950"/>
                  <a:pt x="49941" y="11996879"/>
                </a:cubicBezTo>
                <a:close/>
                <a:moveTo>
                  <a:pt x="49941" y="11021523"/>
                </a:moveTo>
                <a:cubicBezTo>
                  <a:pt x="299641" y="11070291"/>
                  <a:pt x="549341" y="11119058"/>
                  <a:pt x="799042" y="11167826"/>
                </a:cubicBezTo>
                <a:cubicBezTo>
                  <a:pt x="2197364" y="11411665"/>
                  <a:pt x="3595686" y="11606736"/>
                  <a:pt x="4994008" y="11509201"/>
                </a:cubicBezTo>
                <a:cubicBezTo>
                  <a:pt x="5892929" y="11460433"/>
                  <a:pt x="6791850" y="11362897"/>
                  <a:pt x="7690772" y="11265362"/>
                </a:cubicBezTo>
                <a:cubicBezTo>
                  <a:pt x="8989213" y="11070291"/>
                  <a:pt x="10337595" y="11167826"/>
                  <a:pt x="11586097" y="11314130"/>
                </a:cubicBezTo>
                <a:cubicBezTo>
                  <a:pt x="11885737" y="11362897"/>
                  <a:pt x="12185378" y="11411665"/>
                  <a:pt x="12485018" y="11460433"/>
                </a:cubicBezTo>
                <a:lnTo>
                  <a:pt x="12485018" y="11801808"/>
                </a:lnTo>
                <a:cubicBezTo>
                  <a:pt x="12235318" y="11801808"/>
                  <a:pt x="11985617" y="11753040"/>
                  <a:pt x="11735917" y="11704272"/>
                </a:cubicBezTo>
                <a:cubicBezTo>
                  <a:pt x="10737116" y="11557969"/>
                  <a:pt x="9738313" y="11460433"/>
                  <a:pt x="8739512" y="11509201"/>
                </a:cubicBezTo>
                <a:cubicBezTo>
                  <a:pt x="8240112" y="11509201"/>
                  <a:pt x="7740711" y="11606736"/>
                  <a:pt x="7241311" y="11655504"/>
                </a:cubicBezTo>
                <a:cubicBezTo>
                  <a:pt x="5992809" y="11801808"/>
                  <a:pt x="4794248" y="11948111"/>
                  <a:pt x="3545746" y="11850575"/>
                </a:cubicBezTo>
                <a:cubicBezTo>
                  <a:pt x="2596884" y="11801808"/>
                  <a:pt x="1598083" y="11655504"/>
                  <a:pt x="649222" y="11460433"/>
                </a:cubicBezTo>
                <a:cubicBezTo>
                  <a:pt x="449461" y="11460433"/>
                  <a:pt x="249701" y="11411665"/>
                  <a:pt x="49941" y="11362897"/>
                </a:cubicBezTo>
                <a:close/>
                <a:moveTo>
                  <a:pt x="49940" y="10387541"/>
                </a:moveTo>
                <a:cubicBezTo>
                  <a:pt x="249701" y="10436309"/>
                  <a:pt x="449461" y="10436309"/>
                  <a:pt x="649221" y="10485077"/>
                </a:cubicBezTo>
                <a:cubicBezTo>
                  <a:pt x="1098682" y="10533845"/>
                  <a:pt x="1598083" y="10582613"/>
                  <a:pt x="2047543" y="10631380"/>
                </a:cubicBezTo>
                <a:cubicBezTo>
                  <a:pt x="2546945" y="10680148"/>
                  <a:pt x="2996405" y="10728916"/>
                  <a:pt x="3445866" y="10728916"/>
                </a:cubicBezTo>
                <a:cubicBezTo>
                  <a:pt x="4194967" y="10728916"/>
                  <a:pt x="4894127" y="10728916"/>
                  <a:pt x="5593288" y="10680148"/>
                </a:cubicBezTo>
                <a:cubicBezTo>
                  <a:pt x="6542150" y="10631380"/>
                  <a:pt x="7540951" y="10485077"/>
                  <a:pt x="8489812" y="10436309"/>
                </a:cubicBezTo>
                <a:cubicBezTo>
                  <a:pt x="9139034" y="10387541"/>
                  <a:pt x="9738313" y="10436309"/>
                  <a:pt x="10387535" y="10533845"/>
                </a:cubicBezTo>
                <a:cubicBezTo>
                  <a:pt x="11036756" y="10631380"/>
                  <a:pt x="11636037" y="10728916"/>
                  <a:pt x="12235318" y="10777684"/>
                </a:cubicBezTo>
                <a:cubicBezTo>
                  <a:pt x="12335198" y="10777684"/>
                  <a:pt x="12435078" y="10826452"/>
                  <a:pt x="12534958" y="10826452"/>
                </a:cubicBezTo>
                <a:lnTo>
                  <a:pt x="12534958" y="11167826"/>
                </a:lnTo>
                <a:cubicBezTo>
                  <a:pt x="12485018" y="11167826"/>
                  <a:pt x="12435078" y="11167826"/>
                  <a:pt x="12385138" y="11167826"/>
                </a:cubicBezTo>
                <a:cubicBezTo>
                  <a:pt x="11136636" y="11021523"/>
                  <a:pt x="9938074" y="10777684"/>
                  <a:pt x="8689572" y="10826452"/>
                </a:cubicBezTo>
                <a:cubicBezTo>
                  <a:pt x="8040353" y="10875219"/>
                  <a:pt x="7341192" y="10923987"/>
                  <a:pt x="6691970" y="11021523"/>
                </a:cubicBezTo>
                <a:cubicBezTo>
                  <a:pt x="5193768" y="11167826"/>
                  <a:pt x="3645626" y="11216594"/>
                  <a:pt x="2147423" y="11021523"/>
                </a:cubicBezTo>
                <a:cubicBezTo>
                  <a:pt x="1448262" y="10923987"/>
                  <a:pt x="749101" y="10826452"/>
                  <a:pt x="49940" y="10728916"/>
                </a:cubicBezTo>
                <a:close/>
                <a:moveTo>
                  <a:pt x="8230944" y="9581444"/>
                </a:moveTo>
                <a:cubicBezTo>
                  <a:pt x="8596716" y="9580587"/>
                  <a:pt x="8964243" y="9601160"/>
                  <a:pt x="9338794" y="9656024"/>
                </a:cubicBezTo>
                <a:cubicBezTo>
                  <a:pt x="10087895" y="9753560"/>
                  <a:pt x="10787056" y="9899863"/>
                  <a:pt x="11586097" y="10046167"/>
                </a:cubicBezTo>
                <a:cubicBezTo>
                  <a:pt x="11935677" y="10143702"/>
                  <a:pt x="12235318" y="10192470"/>
                  <a:pt x="12584898" y="10241238"/>
                </a:cubicBezTo>
                <a:lnTo>
                  <a:pt x="12584898" y="10631380"/>
                </a:lnTo>
                <a:cubicBezTo>
                  <a:pt x="11785857" y="10485077"/>
                  <a:pt x="11036756" y="10387541"/>
                  <a:pt x="10237714" y="10241238"/>
                </a:cubicBezTo>
                <a:cubicBezTo>
                  <a:pt x="9288853" y="10046167"/>
                  <a:pt x="8339993" y="10046167"/>
                  <a:pt x="7391131" y="10143702"/>
                </a:cubicBezTo>
                <a:cubicBezTo>
                  <a:pt x="5892929" y="10290006"/>
                  <a:pt x="4444667" y="10436309"/>
                  <a:pt x="2946465" y="10387541"/>
                </a:cubicBezTo>
                <a:cubicBezTo>
                  <a:pt x="2347183" y="10338774"/>
                  <a:pt x="1747903" y="10290006"/>
                  <a:pt x="1148622" y="10241238"/>
                </a:cubicBezTo>
                <a:cubicBezTo>
                  <a:pt x="799042" y="10241238"/>
                  <a:pt x="399521" y="10192470"/>
                  <a:pt x="49941" y="10143702"/>
                </a:cubicBezTo>
                <a:lnTo>
                  <a:pt x="49941" y="9753560"/>
                </a:lnTo>
                <a:cubicBezTo>
                  <a:pt x="848982" y="9802328"/>
                  <a:pt x="1697963" y="9851096"/>
                  <a:pt x="2497005" y="9899863"/>
                </a:cubicBezTo>
                <a:cubicBezTo>
                  <a:pt x="3795447" y="9948631"/>
                  <a:pt x="5093888" y="9851096"/>
                  <a:pt x="6392329" y="9704792"/>
                </a:cubicBezTo>
                <a:cubicBezTo>
                  <a:pt x="7016580" y="9643833"/>
                  <a:pt x="7621323" y="9582873"/>
                  <a:pt x="8230944" y="9581444"/>
                </a:cubicBezTo>
                <a:close/>
                <a:moveTo>
                  <a:pt x="7422148" y="8527317"/>
                </a:moveTo>
                <a:cubicBezTo>
                  <a:pt x="8425827" y="8536651"/>
                  <a:pt x="9419946" y="8723340"/>
                  <a:pt x="10337595" y="9022043"/>
                </a:cubicBezTo>
                <a:cubicBezTo>
                  <a:pt x="11036756" y="9217114"/>
                  <a:pt x="11735917" y="9363418"/>
                  <a:pt x="12485018" y="9509721"/>
                </a:cubicBezTo>
                <a:lnTo>
                  <a:pt x="12485018" y="9899863"/>
                </a:lnTo>
                <a:cubicBezTo>
                  <a:pt x="11685977" y="9753560"/>
                  <a:pt x="10886936" y="9607257"/>
                  <a:pt x="10087895" y="9412185"/>
                </a:cubicBezTo>
                <a:cubicBezTo>
                  <a:pt x="8789452" y="9070811"/>
                  <a:pt x="7540951" y="9070811"/>
                  <a:pt x="6242509" y="9217114"/>
                </a:cubicBezTo>
                <a:cubicBezTo>
                  <a:pt x="5293648" y="9314650"/>
                  <a:pt x="4294847" y="9412185"/>
                  <a:pt x="3345986" y="9460953"/>
                </a:cubicBezTo>
                <a:cubicBezTo>
                  <a:pt x="2247304" y="9509721"/>
                  <a:pt x="1098682" y="9460953"/>
                  <a:pt x="0" y="9412185"/>
                </a:cubicBezTo>
                <a:lnTo>
                  <a:pt x="0" y="8973275"/>
                </a:lnTo>
                <a:cubicBezTo>
                  <a:pt x="349581" y="8973275"/>
                  <a:pt x="649221" y="8973275"/>
                  <a:pt x="998802" y="8973275"/>
                </a:cubicBezTo>
                <a:cubicBezTo>
                  <a:pt x="2397123" y="8973275"/>
                  <a:pt x="3795446" y="8826972"/>
                  <a:pt x="5193768" y="8680668"/>
                </a:cubicBezTo>
                <a:cubicBezTo>
                  <a:pt x="5793049" y="8631901"/>
                  <a:pt x="6392329" y="8583133"/>
                  <a:pt x="6991610" y="8534365"/>
                </a:cubicBezTo>
                <a:cubicBezTo>
                  <a:pt x="7135188" y="8528269"/>
                  <a:pt x="7278766" y="8525983"/>
                  <a:pt x="7422148" y="8527317"/>
                </a:cubicBezTo>
                <a:close/>
                <a:moveTo>
                  <a:pt x="6600674" y="7228302"/>
                </a:moveTo>
                <a:cubicBezTo>
                  <a:pt x="6844912" y="7229826"/>
                  <a:pt x="7091491" y="7242018"/>
                  <a:pt x="7341192" y="7266402"/>
                </a:cubicBezTo>
                <a:cubicBezTo>
                  <a:pt x="8190172" y="7363938"/>
                  <a:pt x="9039153" y="7607777"/>
                  <a:pt x="9888135" y="7900384"/>
                </a:cubicBezTo>
                <a:cubicBezTo>
                  <a:pt x="10687175" y="8144223"/>
                  <a:pt x="11436276" y="8436829"/>
                  <a:pt x="12235318" y="8631901"/>
                </a:cubicBezTo>
                <a:cubicBezTo>
                  <a:pt x="12335198" y="8631901"/>
                  <a:pt x="12435078" y="8680668"/>
                  <a:pt x="12534958" y="8680668"/>
                </a:cubicBezTo>
                <a:lnTo>
                  <a:pt x="12534958" y="9119579"/>
                </a:lnTo>
                <a:cubicBezTo>
                  <a:pt x="11636037" y="8924507"/>
                  <a:pt x="10787056" y="8729436"/>
                  <a:pt x="9938074" y="8436829"/>
                </a:cubicBezTo>
                <a:cubicBezTo>
                  <a:pt x="8439872" y="7949151"/>
                  <a:pt x="6941670" y="7851616"/>
                  <a:pt x="5443468" y="8046687"/>
                </a:cubicBezTo>
                <a:cubicBezTo>
                  <a:pt x="4344787" y="8192990"/>
                  <a:pt x="3196165" y="8339294"/>
                  <a:pt x="2097484" y="8436829"/>
                </a:cubicBezTo>
                <a:cubicBezTo>
                  <a:pt x="1448263" y="8534365"/>
                  <a:pt x="749102" y="8534365"/>
                  <a:pt x="49941" y="8583133"/>
                </a:cubicBezTo>
                <a:lnTo>
                  <a:pt x="49941" y="8046687"/>
                </a:lnTo>
                <a:cubicBezTo>
                  <a:pt x="1548143" y="7900384"/>
                  <a:pt x="2996405" y="7705312"/>
                  <a:pt x="4444667" y="7461473"/>
                </a:cubicBezTo>
                <a:cubicBezTo>
                  <a:pt x="5156314" y="7315170"/>
                  <a:pt x="5867959" y="7223730"/>
                  <a:pt x="6600674" y="7228302"/>
                </a:cubicBezTo>
                <a:close/>
                <a:moveTo>
                  <a:pt x="6112721" y="5854291"/>
                </a:moveTo>
                <a:cubicBezTo>
                  <a:pt x="7072763" y="5838039"/>
                  <a:pt x="8006018" y="6041111"/>
                  <a:pt x="8939272" y="6437349"/>
                </a:cubicBezTo>
                <a:cubicBezTo>
                  <a:pt x="9538554" y="6681188"/>
                  <a:pt x="10137835" y="6925027"/>
                  <a:pt x="10687175" y="7217634"/>
                </a:cubicBezTo>
                <a:cubicBezTo>
                  <a:pt x="11286456" y="7461473"/>
                  <a:pt x="11885737" y="7656544"/>
                  <a:pt x="12485018" y="7754080"/>
                </a:cubicBezTo>
                <a:lnTo>
                  <a:pt x="12485018" y="8290526"/>
                </a:lnTo>
                <a:cubicBezTo>
                  <a:pt x="12335198" y="8290526"/>
                  <a:pt x="12135438" y="8241758"/>
                  <a:pt x="11985617" y="8192990"/>
                </a:cubicBezTo>
                <a:cubicBezTo>
                  <a:pt x="11336397" y="7997919"/>
                  <a:pt x="10687175" y="7754080"/>
                  <a:pt x="10037955" y="7510241"/>
                </a:cubicBezTo>
                <a:cubicBezTo>
                  <a:pt x="9288853" y="7217634"/>
                  <a:pt x="8539753" y="6925027"/>
                  <a:pt x="7740711" y="6778724"/>
                </a:cubicBezTo>
                <a:cubicBezTo>
                  <a:pt x="6741910" y="6583653"/>
                  <a:pt x="5693170" y="6583653"/>
                  <a:pt x="4694368" y="6778724"/>
                </a:cubicBezTo>
                <a:cubicBezTo>
                  <a:pt x="3495807" y="6973795"/>
                  <a:pt x="2297247" y="7217634"/>
                  <a:pt x="1098684" y="7412705"/>
                </a:cubicBezTo>
                <a:cubicBezTo>
                  <a:pt x="749104" y="7461473"/>
                  <a:pt x="399523" y="7510241"/>
                  <a:pt x="49943" y="7559009"/>
                </a:cubicBezTo>
                <a:lnTo>
                  <a:pt x="49943" y="6925027"/>
                </a:lnTo>
                <a:cubicBezTo>
                  <a:pt x="1148624" y="6681188"/>
                  <a:pt x="2197365" y="6437349"/>
                  <a:pt x="3296047" y="6242279"/>
                </a:cubicBezTo>
                <a:cubicBezTo>
                  <a:pt x="4045150" y="6095975"/>
                  <a:pt x="4744307" y="5998439"/>
                  <a:pt x="5443468" y="5900904"/>
                </a:cubicBezTo>
                <a:cubicBezTo>
                  <a:pt x="5668199" y="5873472"/>
                  <a:pt x="5891174" y="5858042"/>
                  <a:pt x="6112721" y="5854291"/>
                </a:cubicBezTo>
                <a:close/>
                <a:moveTo>
                  <a:pt x="5668199" y="4553694"/>
                </a:moveTo>
                <a:cubicBezTo>
                  <a:pt x="6155115" y="4547598"/>
                  <a:pt x="6642030" y="4584173"/>
                  <a:pt x="7141430" y="4681709"/>
                </a:cubicBezTo>
                <a:cubicBezTo>
                  <a:pt x="7840592" y="4828011"/>
                  <a:pt x="8539753" y="5120619"/>
                  <a:pt x="9238913" y="5461993"/>
                </a:cubicBezTo>
                <a:cubicBezTo>
                  <a:pt x="9938074" y="5754601"/>
                  <a:pt x="10637236" y="6095975"/>
                  <a:pt x="11336396" y="6437349"/>
                </a:cubicBezTo>
                <a:cubicBezTo>
                  <a:pt x="11735917" y="6583653"/>
                  <a:pt x="12135437" y="6681188"/>
                  <a:pt x="12534958" y="6729956"/>
                </a:cubicBezTo>
                <a:lnTo>
                  <a:pt x="12534958" y="7315170"/>
                </a:lnTo>
                <a:cubicBezTo>
                  <a:pt x="11835797" y="7168866"/>
                  <a:pt x="11186575" y="6925027"/>
                  <a:pt x="10487414" y="6632421"/>
                </a:cubicBezTo>
                <a:cubicBezTo>
                  <a:pt x="9938074" y="6388582"/>
                  <a:pt x="9438673" y="6144743"/>
                  <a:pt x="8889333" y="5900904"/>
                </a:cubicBezTo>
                <a:cubicBezTo>
                  <a:pt x="7491011" y="5266923"/>
                  <a:pt x="6042749" y="5071851"/>
                  <a:pt x="4594487" y="5364457"/>
                </a:cubicBezTo>
                <a:cubicBezTo>
                  <a:pt x="3296046" y="5608296"/>
                  <a:pt x="1947664" y="5949672"/>
                  <a:pt x="649222" y="6242279"/>
                </a:cubicBezTo>
                <a:cubicBezTo>
                  <a:pt x="449462" y="6291046"/>
                  <a:pt x="249702" y="6339814"/>
                  <a:pt x="49941" y="6388582"/>
                </a:cubicBezTo>
                <a:lnTo>
                  <a:pt x="49941" y="5705832"/>
                </a:lnTo>
                <a:cubicBezTo>
                  <a:pt x="1448263" y="5266923"/>
                  <a:pt x="2796646" y="4925547"/>
                  <a:pt x="4194967" y="4681709"/>
                </a:cubicBezTo>
                <a:cubicBezTo>
                  <a:pt x="4694367" y="4608557"/>
                  <a:pt x="5181283" y="4559790"/>
                  <a:pt x="5668199" y="4553694"/>
                </a:cubicBezTo>
                <a:close/>
                <a:moveTo>
                  <a:pt x="5262437" y="3407652"/>
                </a:moveTo>
                <a:cubicBezTo>
                  <a:pt x="5892929" y="3413747"/>
                  <a:pt x="6517180" y="3486899"/>
                  <a:pt x="7141430" y="3657586"/>
                </a:cubicBezTo>
                <a:cubicBezTo>
                  <a:pt x="7940472" y="3852658"/>
                  <a:pt x="8639633" y="4194032"/>
                  <a:pt x="9388734" y="4535406"/>
                </a:cubicBezTo>
                <a:cubicBezTo>
                  <a:pt x="10087895" y="4828012"/>
                  <a:pt x="10787056" y="5169388"/>
                  <a:pt x="11486217" y="5315690"/>
                </a:cubicBezTo>
                <a:cubicBezTo>
                  <a:pt x="11835797" y="5413227"/>
                  <a:pt x="12185378" y="5461993"/>
                  <a:pt x="12534958" y="5461993"/>
                </a:cubicBezTo>
                <a:lnTo>
                  <a:pt x="12534958" y="6095975"/>
                </a:lnTo>
                <a:cubicBezTo>
                  <a:pt x="11885737" y="5998439"/>
                  <a:pt x="11286456" y="5852136"/>
                  <a:pt x="10637236" y="5559530"/>
                </a:cubicBezTo>
                <a:cubicBezTo>
                  <a:pt x="10037955" y="5266923"/>
                  <a:pt x="9388734" y="4974317"/>
                  <a:pt x="8789452" y="4681710"/>
                </a:cubicBezTo>
                <a:cubicBezTo>
                  <a:pt x="7241310" y="3950194"/>
                  <a:pt x="5693168" y="3803889"/>
                  <a:pt x="4095088" y="4047728"/>
                </a:cubicBezTo>
                <a:cubicBezTo>
                  <a:pt x="2746706" y="4291567"/>
                  <a:pt x="1398324" y="4632942"/>
                  <a:pt x="49942" y="5071852"/>
                </a:cubicBezTo>
                <a:lnTo>
                  <a:pt x="49942" y="4389103"/>
                </a:lnTo>
                <a:cubicBezTo>
                  <a:pt x="1148624" y="3998960"/>
                  <a:pt x="2247306" y="3706354"/>
                  <a:pt x="3345987" y="3560050"/>
                </a:cubicBezTo>
                <a:cubicBezTo>
                  <a:pt x="3995209" y="3462515"/>
                  <a:pt x="4631943" y="3401556"/>
                  <a:pt x="5262437" y="3407652"/>
                </a:cubicBezTo>
                <a:close/>
                <a:moveTo>
                  <a:pt x="4514115" y="2404864"/>
                </a:moveTo>
                <a:cubicBezTo>
                  <a:pt x="6014658" y="2423152"/>
                  <a:pt x="7466041" y="2743191"/>
                  <a:pt x="8889333" y="3364981"/>
                </a:cubicBezTo>
                <a:cubicBezTo>
                  <a:pt x="9588494" y="3657587"/>
                  <a:pt x="10287655" y="3950194"/>
                  <a:pt x="11036756" y="4145264"/>
                </a:cubicBezTo>
                <a:cubicBezTo>
                  <a:pt x="11536157" y="4291568"/>
                  <a:pt x="12035557" y="4340336"/>
                  <a:pt x="12584898" y="4291568"/>
                </a:cubicBezTo>
                <a:lnTo>
                  <a:pt x="12584898" y="4876783"/>
                </a:lnTo>
                <a:cubicBezTo>
                  <a:pt x="11785857" y="4876783"/>
                  <a:pt x="10986816" y="4730478"/>
                  <a:pt x="10237714" y="4389103"/>
                </a:cubicBezTo>
                <a:cubicBezTo>
                  <a:pt x="9488613" y="4047730"/>
                  <a:pt x="8739512" y="3706354"/>
                  <a:pt x="7990411" y="3413748"/>
                </a:cubicBezTo>
                <a:cubicBezTo>
                  <a:pt x="6642030" y="2926070"/>
                  <a:pt x="5293648" y="2779766"/>
                  <a:pt x="3895327" y="2926070"/>
                </a:cubicBezTo>
                <a:cubicBezTo>
                  <a:pt x="2546947" y="3072374"/>
                  <a:pt x="1298444" y="3364981"/>
                  <a:pt x="49943" y="3852659"/>
                </a:cubicBezTo>
                <a:lnTo>
                  <a:pt x="49943" y="3218676"/>
                </a:lnTo>
                <a:cubicBezTo>
                  <a:pt x="998804" y="2877303"/>
                  <a:pt x="1997605" y="2633463"/>
                  <a:pt x="2996406" y="2487160"/>
                </a:cubicBezTo>
                <a:cubicBezTo>
                  <a:pt x="3508294" y="2426200"/>
                  <a:pt x="4013935" y="2398768"/>
                  <a:pt x="4514115" y="2404864"/>
                </a:cubicBezTo>
                <a:close/>
                <a:moveTo>
                  <a:pt x="3702103" y="1578953"/>
                </a:moveTo>
                <a:cubicBezTo>
                  <a:pt x="5056433" y="1576572"/>
                  <a:pt x="6398572" y="1786121"/>
                  <a:pt x="7740711" y="2243319"/>
                </a:cubicBezTo>
                <a:cubicBezTo>
                  <a:pt x="8439872" y="2487159"/>
                  <a:pt x="9139034" y="2730997"/>
                  <a:pt x="9888135" y="2974837"/>
                </a:cubicBezTo>
                <a:cubicBezTo>
                  <a:pt x="10787056" y="3218675"/>
                  <a:pt x="11685976" y="3267444"/>
                  <a:pt x="12534958" y="3121140"/>
                </a:cubicBezTo>
                <a:lnTo>
                  <a:pt x="12534958" y="3706354"/>
                </a:lnTo>
                <a:cubicBezTo>
                  <a:pt x="11586097" y="3803889"/>
                  <a:pt x="10687175" y="3657586"/>
                  <a:pt x="9838195" y="3364979"/>
                </a:cubicBezTo>
                <a:cubicBezTo>
                  <a:pt x="9139034" y="3072373"/>
                  <a:pt x="8389933" y="2779766"/>
                  <a:pt x="7640831" y="2535926"/>
                </a:cubicBezTo>
                <a:cubicBezTo>
                  <a:pt x="6092689" y="1999480"/>
                  <a:pt x="4494607" y="1901945"/>
                  <a:pt x="2846587" y="2048248"/>
                </a:cubicBezTo>
                <a:cubicBezTo>
                  <a:pt x="1897724" y="2145784"/>
                  <a:pt x="948863" y="2389624"/>
                  <a:pt x="49942" y="2682229"/>
                </a:cubicBezTo>
                <a:lnTo>
                  <a:pt x="49942" y="2097016"/>
                </a:lnTo>
                <a:cubicBezTo>
                  <a:pt x="449462" y="1950712"/>
                  <a:pt x="848983" y="1853177"/>
                  <a:pt x="1248503" y="1804409"/>
                </a:cubicBezTo>
                <a:cubicBezTo>
                  <a:pt x="2072515" y="1658106"/>
                  <a:pt x="2889504" y="1580382"/>
                  <a:pt x="3702103" y="1578953"/>
                </a:cubicBezTo>
                <a:close/>
                <a:moveTo>
                  <a:pt x="2979239" y="858772"/>
                </a:moveTo>
                <a:cubicBezTo>
                  <a:pt x="3199289" y="859534"/>
                  <a:pt x="3420897" y="865630"/>
                  <a:pt x="3645628" y="877822"/>
                </a:cubicBezTo>
                <a:cubicBezTo>
                  <a:pt x="5093888" y="926590"/>
                  <a:pt x="6492210" y="1316731"/>
                  <a:pt x="7890531" y="1706875"/>
                </a:cubicBezTo>
                <a:cubicBezTo>
                  <a:pt x="8539753" y="1901946"/>
                  <a:pt x="9188973" y="2048248"/>
                  <a:pt x="9838195" y="2194553"/>
                </a:cubicBezTo>
                <a:cubicBezTo>
                  <a:pt x="10537356" y="2340856"/>
                  <a:pt x="11236516" y="2340856"/>
                  <a:pt x="11885737" y="2243319"/>
                </a:cubicBezTo>
                <a:cubicBezTo>
                  <a:pt x="12085498" y="2243319"/>
                  <a:pt x="12285258" y="2194553"/>
                  <a:pt x="12485018" y="2145785"/>
                </a:cubicBezTo>
                <a:lnTo>
                  <a:pt x="12485018" y="2633462"/>
                </a:lnTo>
                <a:cubicBezTo>
                  <a:pt x="12285258" y="2682230"/>
                  <a:pt x="12085498" y="2730999"/>
                  <a:pt x="11885737" y="2730999"/>
                </a:cubicBezTo>
                <a:cubicBezTo>
                  <a:pt x="10986816" y="2828534"/>
                  <a:pt x="10087895" y="2682230"/>
                  <a:pt x="9238913" y="2438391"/>
                </a:cubicBezTo>
                <a:cubicBezTo>
                  <a:pt x="8290053" y="2194553"/>
                  <a:pt x="7341192" y="1853177"/>
                  <a:pt x="6392329" y="1609338"/>
                </a:cubicBezTo>
                <a:cubicBezTo>
                  <a:pt x="5243708" y="1267964"/>
                  <a:pt x="3995209" y="1170429"/>
                  <a:pt x="2796647" y="1219197"/>
                </a:cubicBezTo>
                <a:cubicBezTo>
                  <a:pt x="1897725" y="1267964"/>
                  <a:pt x="948863" y="1414267"/>
                  <a:pt x="49942" y="1658106"/>
                </a:cubicBezTo>
                <a:lnTo>
                  <a:pt x="49942" y="1170429"/>
                </a:lnTo>
                <a:cubicBezTo>
                  <a:pt x="349582" y="1072893"/>
                  <a:pt x="699163" y="1024125"/>
                  <a:pt x="998803" y="975356"/>
                </a:cubicBezTo>
                <a:cubicBezTo>
                  <a:pt x="1672994" y="902205"/>
                  <a:pt x="2319095" y="856486"/>
                  <a:pt x="2979239" y="858772"/>
                </a:cubicBezTo>
                <a:close/>
                <a:moveTo>
                  <a:pt x="1665191" y="273558"/>
                </a:moveTo>
                <a:cubicBezTo>
                  <a:pt x="1844663" y="274320"/>
                  <a:pt x="2022575" y="280416"/>
                  <a:pt x="2197365" y="292608"/>
                </a:cubicBezTo>
                <a:cubicBezTo>
                  <a:pt x="3845388" y="292608"/>
                  <a:pt x="5443468" y="536447"/>
                  <a:pt x="7041550" y="975357"/>
                </a:cubicBezTo>
                <a:cubicBezTo>
                  <a:pt x="7840592" y="1170428"/>
                  <a:pt x="8639633" y="1414267"/>
                  <a:pt x="9488613" y="1511803"/>
                </a:cubicBezTo>
                <a:cubicBezTo>
                  <a:pt x="10437474" y="1658106"/>
                  <a:pt x="11386337" y="1560571"/>
                  <a:pt x="12235318" y="1365500"/>
                </a:cubicBezTo>
                <a:cubicBezTo>
                  <a:pt x="12335198" y="1365500"/>
                  <a:pt x="12385138" y="1316732"/>
                  <a:pt x="12485018" y="1316732"/>
                </a:cubicBezTo>
                <a:lnTo>
                  <a:pt x="12485018" y="1706874"/>
                </a:lnTo>
                <a:cubicBezTo>
                  <a:pt x="12135438" y="1804410"/>
                  <a:pt x="11735917" y="1853177"/>
                  <a:pt x="11336397" y="1901946"/>
                </a:cubicBezTo>
                <a:cubicBezTo>
                  <a:pt x="10537356" y="1950713"/>
                  <a:pt x="9738313" y="1901946"/>
                  <a:pt x="8939272" y="1706874"/>
                </a:cubicBezTo>
                <a:cubicBezTo>
                  <a:pt x="7990411" y="1463035"/>
                  <a:pt x="7091491" y="1219196"/>
                  <a:pt x="6142629" y="975357"/>
                </a:cubicBezTo>
                <a:cubicBezTo>
                  <a:pt x="4794248" y="682750"/>
                  <a:pt x="3445868" y="536447"/>
                  <a:pt x="2047545" y="536447"/>
                </a:cubicBezTo>
                <a:cubicBezTo>
                  <a:pt x="1348384" y="585215"/>
                  <a:pt x="699163" y="633982"/>
                  <a:pt x="49942" y="780286"/>
                </a:cubicBezTo>
                <a:lnTo>
                  <a:pt x="49942" y="390143"/>
                </a:lnTo>
                <a:cubicBezTo>
                  <a:pt x="574313" y="316992"/>
                  <a:pt x="1126775" y="271272"/>
                  <a:pt x="1665191" y="273558"/>
                </a:cubicBezTo>
                <a:close/>
                <a:moveTo>
                  <a:pt x="5593288" y="0"/>
                </a:moveTo>
                <a:lnTo>
                  <a:pt x="6542149" y="0"/>
                </a:lnTo>
                <a:cubicBezTo>
                  <a:pt x="6691970" y="48769"/>
                  <a:pt x="6791850" y="48769"/>
                  <a:pt x="6941670" y="97536"/>
                </a:cubicBezTo>
                <a:cubicBezTo>
                  <a:pt x="8439872" y="487678"/>
                  <a:pt x="9988015" y="487678"/>
                  <a:pt x="11536157" y="146304"/>
                </a:cubicBezTo>
                <a:cubicBezTo>
                  <a:pt x="11785857" y="97536"/>
                  <a:pt x="12035557" y="48769"/>
                  <a:pt x="12285257" y="0"/>
                </a:cubicBezTo>
                <a:lnTo>
                  <a:pt x="12534958" y="0"/>
                </a:lnTo>
                <a:lnTo>
                  <a:pt x="12534958" y="292608"/>
                </a:lnTo>
                <a:cubicBezTo>
                  <a:pt x="11885737" y="438910"/>
                  <a:pt x="11186577" y="585215"/>
                  <a:pt x="10487415" y="633981"/>
                </a:cubicBezTo>
                <a:cubicBezTo>
                  <a:pt x="9538554" y="731517"/>
                  <a:pt x="8539752" y="682749"/>
                  <a:pt x="7640831" y="438910"/>
                </a:cubicBezTo>
                <a:cubicBezTo>
                  <a:pt x="6941670" y="292608"/>
                  <a:pt x="6292450" y="146304"/>
                  <a:pt x="5593288" y="0"/>
                </a:cubicBezTo>
                <a:close/>
                <a:moveTo>
                  <a:pt x="1048743" y="0"/>
                </a:moveTo>
                <a:lnTo>
                  <a:pt x="4544548" y="0"/>
                </a:lnTo>
                <a:cubicBezTo>
                  <a:pt x="4594487" y="0"/>
                  <a:pt x="4644427" y="0"/>
                  <a:pt x="4694367" y="0"/>
                </a:cubicBezTo>
                <a:cubicBezTo>
                  <a:pt x="5693168" y="195071"/>
                  <a:pt x="6642030" y="438910"/>
                  <a:pt x="7640831" y="682749"/>
                </a:cubicBezTo>
                <a:cubicBezTo>
                  <a:pt x="8489812" y="877821"/>
                  <a:pt x="9388734" y="975356"/>
                  <a:pt x="10237714" y="926588"/>
                </a:cubicBezTo>
                <a:cubicBezTo>
                  <a:pt x="11036756" y="877821"/>
                  <a:pt x="11785857" y="780285"/>
                  <a:pt x="12534958" y="585214"/>
                </a:cubicBezTo>
                <a:lnTo>
                  <a:pt x="12534958" y="975356"/>
                </a:lnTo>
                <a:cubicBezTo>
                  <a:pt x="12035557" y="1072892"/>
                  <a:pt x="11586097" y="1170427"/>
                  <a:pt x="11136636" y="1170427"/>
                </a:cubicBezTo>
                <a:cubicBezTo>
                  <a:pt x="10087895" y="1316731"/>
                  <a:pt x="9039153" y="1219195"/>
                  <a:pt x="8040353" y="975356"/>
                </a:cubicBezTo>
                <a:cubicBezTo>
                  <a:pt x="7141430" y="780285"/>
                  <a:pt x="6242509" y="536446"/>
                  <a:pt x="5343588" y="341375"/>
                </a:cubicBezTo>
                <a:cubicBezTo>
                  <a:pt x="4544548" y="195071"/>
                  <a:pt x="3745508" y="48768"/>
                  <a:pt x="2946465" y="48768"/>
                </a:cubicBezTo>
                <a:cubicBezTo>
                  <a:pt x="2297243" y="0"/>
                  <a:pt x="1697964" y="0"/>
                  <a:pt x="1048743" y="0"/>
                </a:cubicBezTo>
                <a:close/>
                <a:moveTo>
                  <a:pt x="49942" y="0"/>
                </a:moveTo>
                <a:lnTo>
                  <a:pt x="1048743" y="0"/>
                </a:lnTo>
                <a:cubicBezTo>
                  <a:pt x="699162" y="0"/>
                  <a:pt x="399522" y="48768"/>
                  <a:pt x="49942" y="97536"/>
                </a:cubicBezTo>
                <a:close/>
              </a:path>
            </a:pathLst>
          </a:custGeom>
          <a:solidFill>
            <a:srgbClr val="002D86"/>
          </a:solidFill>
          <a:ln w="487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215FD001-06C4-44A2-9EB9-F071A20C6042}"/>
              </a:ext>
            </a:extLst>
          </p:cNvPr>
          <p:cNvSpPr/>
          <p:nvPr/>
        </p:nvSpPr>
        <p:spPr>
          <a:xfrm>
            <a:off x="5208264" y="2541265"/>
            <a:ext cx="1775474" cy="1775472"/>
          </a:xfrm>
          <a:prstGeom prst="ellipse">
            <a:avLst/>
          </a:prstGeom>
          <a:noFill/>
          <a:ln w="3810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-">
            <a:extLst>
              <a:ext uri="{FF2B5EF4-FFF2-40B4-BE49-F238E27FC236}">
                <a16:creationId xmlns:a16="http://schemas.microsoft.com/office/drawing/2014/main" id="{8636D4F4-C967-4109-BC77-122C92F2CA82}"/>
              </a:ext>
            </a:extLst>
          </p:cNvPr>
          <p:cNvGrpSpPr/>
          <p:nvPr/>
        </p:nvGrpSpPr>
        <p:grpSpPr>
          <a:xfrm>
            <a:off x="5271669" y="2604669"/>
            <a:ext cx="1648664" cy="1648664"/>
            <a:chOff x="5271669" y="2604669"/>
            <a:chExt cx="1648664" cy="1648664"/>
          </a:xfrm>
        </p:grpSpPr>
        <p:sp>
          <p:nvSpPr>
            <p:cNvPr id="21" name="-">
              <a:extLst>
                <a:ext uri="{FF2B5EF4-FFF2-40B4-BE49-F238E27FC236}">
                  <a16:creationId xmlns:a16="http://schemas.microsoft.com/office/drawing/2014/main" id="{F6C69ED3-FF6E-42CC-874C-023C8B7E23FA}"/>
                </a:ext>
              </a:extLst>
            </p:cNvPr>
            <p:cNvSpPr/>
            <p:nvPr/>
          </p:nvSpPr>
          <p:spPr>
            <a:xfrm>
              <a:off x="5271669" y="2604669"/>
              <a:ext cx="1648663" cy="1648663"/>
            </a:xfrm>
            <a:prstGeom prst="ellipse">
              <a:avLst/>
            </a:prstGeom>
            <a:solidFill>
              <a:srgbClr val="003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-">
              <a:extLst>
                <a:ext uri="{FF2B5EF4-FFF2-40B4-BE49-F238E27FC236}">
                  <a16:creationId xmlns:a16="http://schemas.microsoft.com/office/drawing/2014/main" id="{FC1328A3-BD7E-4FBD-99F4-8E9E6FF6BD18}"/>
                </a:ext>
              </a:extLst>
            </p:cNvPr>
            <p:cNvSpPr/>
            <p:nvPr/>
          </p:nvSpPr>
          <p:spPr>
            <a:xfrm>
              <a:off x="5511635" y="2844635"/>
              <a:ext cx="1408698" cy="1408698"/>
            </a:xfrm>
            <a:custGeom>
              <a:avLst/>
              <a:gdLst>
                <a:gd name="connsiteX0" fmla="*/ 1165469 w 1408698"/>
                <a:gd name="connsiteY0" fmla="*/ 0 h 1408698"/>
                <a:gd name="connsiteX1" fmla="*/ 1167257 w 1408698"/>
                <a:gd name="connsiteY1" fmla="*/ 1475 h 1408698"/>
                <a:gd name="connsiteX2" fmla="*/ 1408698 w 1408698"/>
                <a:gd name="connsiteY2" fmla="*/ 584366 h 1408698"/>
                <a:gd name="connsiteX3" fmla="*/ 584366 w 1408698"/>
                <a:gd name="connsiteY3" fmla="*/ 1408698 h 1408698"/>
                <a:gd name="connsiteX4" fmla="*/ 1476 w 1408698"/>
                <a:gd name="connsiteY4" fmla="*/ 1167257 h 1408698"/>
                <a:gd name="connsiteX5" fmla="*/ 0 w 1408698"/>
                <a:gd name="connsiteY5" fmla="*/ 1165468 h 140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8698" h="1408698">
                  <a:moveTo>
                    <a:pt x="1165469" y="0"/>
                  </a:moveTo>
                  <a:lnTo>
                    <a:pt x="1167257" y="1475"/>
                  </a:lnTo>
                  <a:cubicBezTo>
                    <a:pt x="1316432" y="150650"/>
                    <a:pt x="1408698" y="356733"/>
                    <a:pt x="1408698" y="584366"/>
                  </a:cubicBezTo>
                  <a:cubicBezTo>
                    <a:pt x="1408698" y="1039632"/>
                    <a:pt x="1039632" y="1408698"/>
                    <a:pt x="584366" y="1408698"/>
                  </a:cubicBezTo>
                  <a:cubicBezTo>
                    <a:pt x="356733" y="1408698"/>
                    <a:pt x="150650" y="1316432"/>
                    <a:pt x="1476" y="1167257"/>
                  </a:cubicBezTo>
                  <a:lnTo>
                    <a:pt x="0" y="1165468"/>
                  </a:lnTo>
                  <a:close/>
                </a:path>
              </a:pathLst>
            </a:custGeom>
            <a:solidFill>
              <a:srgbClr val="0039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LOGO">
            <a:extLst>
              <a:ext uri="{FF2B5EF4-FFF2-40B4-BE49-F238E27FC236}">
                <a16:creationId xmlns:a16="http://schemas.microsoft.com/office/drawing/2014/main" id="{187CCEF2-764B-4D1D-8217-DDEDCC9BA750}"/>
              </a:ext>
            </a:extLst>
          </p:cNvPr>
          <p:cNvSpPr/>
          <p:nvPr/>
        </p:nvSpPr>
        <p:spPr>
          <a:xfrm>
            <a:off x="5485924" y="3047957"/>
            <a:ext cx="1220152" cy="762086"/>
          </a:xfrm>
          <a:custGeom>
            <a:avLst/>
            <a:gdLst>
              <a:gd name="connsiteX0" fmla="*/ 510540 w 3904297"/>
              <a:gd name="connsiteY0" fmla="*/ 1333500 h 2438556"/>
              <a:gd name="connsiteX1" fmla="*/ 481013 w 3904297"/>
              <a:gd name="connsiteY1" fmla="*/ 1358265 h 2438556"/>
              <a:gd name="connsiteX2" fmla="*/ 481013 w 3904297"/>
              <a:gd name="connsiteY2" fmla="*/ 1944053 h 2438556"/>
              <a:gd name="connsiteX3" fmla="*/ 504825 w 3904297"/>
              <a:gd name="connsiteY3" fmla="*/ 1966913 h 2438556"/>
              <a:gd name="connsiteX4" fmla="*/ 1128713 w 3904297"/>
              <a:gd name="connsiteY4" fmla="*/ 1964055 h 2438556"/>
              <a:gd name="connsiteX5" fmla="*/ 1354455 w 3904297"/>
              <a:gd name="connsiteY5" fmla="*/ 1897380 h 2438556"/>
              <a:gd name="connsiteX6" fmla="*/ 1459230 w 3904297"/>
              <a:gd name="connsiteY6" fmla="*/ 1539240 h 2438556"/>
              <a:gd name="connsiteX7" fmla="*/ 1203008 w 3904297"/>
              <a:gd name="connsiteY7" fmla="*/ 1342073 h 2438556"/>
              <a:gd name="connsiteX8" fmla="*/ 848678 w 3904297"/>
              <a:gd name="connsiteY8" fmla="*/ 1333500 h 2438556"/>
              <a:gd name="connsiteX9" fmla="*/ 510540 w 3904297"/>
              <a:gd name="connsiteY9" fmla="*/ 1333500 h 2438556"/>
              <a:gd name="connsiteX10" fmla="*/ 3001238 w 3904297"/>
              <a:gd name="connsiteY10" fmla="*/ 953005 h 2438556"/>
              <a:gd name="connsiteX11" fmla="*/ 2704147 w 3904297"/>
              <a:gd name="connsiteY11" fmla="*/ 1096327 h 2438556"/>
              <a:gd name="connsiteX12" fmla="*/ 2615565 w 3904297"/>
              <a:gd name="connsiteY12" fmla="*/ 1324927 h 2438556"/>
              <a:gd name="connsiteX13" fmla="*/ 2646045 w 3904297"/>
              <a:gd name="connsiteY13" fmla="*/ 1325879 h 2438556"/>
              <a:gd name="connsiteX14" fmla="*/ 3381375 w 3904297"/>
              <a:gd name="connsiteY14" fmla="*/ 1326832 h 2438556"/>
              <a:gd name="connsiteX15" fmla="*/ 3412807 w 3904297"/>
              <a:gd name="connsiteY15" fmla="*/ 1288732 h 2438556"/>
              <a:gd name="connsiteX16" fmla="*/ 3117532 w 3904297"/>
              <a:gd name="connsiteY16" fmla="*/ 965834 h 2438556"/>
              <a:gd name="connsiteX17" fmla="*/ 3001238 w 3904297"/>
              <a:gd name="connsiteY17" fmla="*/ 953005 h 2438556"/>
              <a:gd name="connsiteX18" fmla="*/ 3094614 w 3904297"/>
              <a:gd name="connsiteY18" fmla="*/ 573322 h 2438556"/>
              <a:gd name="connsiteX19" fmla="*/ 3481387 w 3904297"/>
              <a:gd name="connsiteY19" fmla="*/ 680084 h 2438556"/>
              <a:gd name="connsiteX20" fmla="*/ 3841432 w 3904297"/>
              <a:gd name="connsiteY20" fmla="*/ 1105852 h 2438556"/>
              <a:gd name="connsiteX21" fmla="*/ 3894772 w 3904297"/>
              <a:gd name="connsiteY21" fmla="*/ 1349692 h 2438556"/>
              <a:gd name="connsiteX22" fmla="*/ 3904297 w 3904297"/>
              <a:gd name="connsiteY22" fmla="*/ 1418272 h 2438556"/>
              <a:gd name="connsiteX23" fmla="*/ 3904297 w 3904297"/>
              <a:gd name="connsiteY23" fmla="*/ 1471612 h 2438556"/>
              <a:gd name="connsiteX24" fmla="*/ 3904297 w 3904297"/>
              <a:gd name="connsiteY24" fmla="*/ 1509712 h 2438556"/>
              <a:gd name="connsiteX25" fmla="*/ 3904297 w 3904297"/>
              <a:gd name="connsiteY25" fmla="*/ 1555432 h 2438556"/>
              <a:gd name="connsiteX26" fmla="*/ 3904297 w 3904297"/>
              <a:gd name="connsiteY26" fmla="*/ 1570672 h 2438556"/>
              <a:gd name="connsiteX27" fmla="*/ 3904297 w 3904297"/>
              <a:gd name="connsiteY27" fmla="*/ 1631632 h 2438556"/>
              <a:gd name="connsiteX28" fmla="*/ 3219450 w 3904297"/>
              <a:gd name="connsiteY28" fmla="*/ 1630679 h 2438556"/>
              <a:gd name="connsiteX29" fmla="*/ 2647950 w 3904297"/>
              <a:gd name="connsiteY29" fmla="*/ 1629727 h 2438556"/>
              <a:gd name="connsiteX30" fmla="*/ 2606040 w 3904297"/>
              <a:gd name="connsiteY30" fmla="*/ 1653539 h 2438556"/>
              <a:gd name="connsiteX31" fmla="*/ 2606992 w 3904297"/>
              <a:gd name="connsiteY31" fmla="*/ 1669732 h 2438556"/>
              <a:gd name="connsiteX32" fmla="*/ 2780347 w 3904297"/>
              <a:gd name="connsiteY32" fmla="*/ 1992629 h 2438556"/>
              <a:gd name="connsiteX33" fmla="*/ 3292792 w 3904297"/>
              <a:gd name="connsiteY33" fmla="*/ 1995487 h 2438556"/>
              <a:gd name="connsiteX34" fmla="*/ 3386137 w 3904297"/>
              <a:gd name="connsiteY34" fmla="*/ 1891664 h 2438556"/>
              <a:gd name="connsiteX35" fmla="*/ 3430905 w 3904297"/>
              <a:gd name="connsiteY35" fmla="*/ 1864994 h 2438556"/>
              <a:gd name="connsiteX36" fmla="*/ 3850005 w 3904297"/>
              <a:gd name="connsiteY36" fmla="*/ 1864994 h 2438556"/>
              <a:gd name="connsiteX37" fmla="*/ 3874770 w 3904297"/>
              <a:gd name="connsiteY37" fmla="*/ 1894522 h 2438556"/>
              <a:gd name="connsiteX38" fmla="*/ 3760470 w 3904297"/>
              <a:gd name="connsiteY38" fmla="*/ 2119312 h 2438556"/>
              <a:gd name="connsiteX39" fmla="*/ 3191827 w 3904297"/>
              <a:gd name="connsiteY39" fmla="*/ 2428874 h 2438556"/>
              <a:gd name="connsiteX40" fmla="*/ 2566987 w 3904297"/>
              <a:gd name="connsiteY40" fmla="*/ 2326957 h 2438556"/>
              <a:gd name="connsiteX41" fmla="*/ 2149792 w 3904297"/>
              <a:gd name="connsiteY41" fmla="*/ 1725929 h 2438556"/>
              <a:gd name="connsiteX42" fmla="*/ 2181225 w 3904297"/>
              <a:gd name="connsiteY42" fmla="*/ 1167764 h 2438556"/>
              <a:gd name="connsiteX43" fmla="*/ 2782252 w 3904297"/>
              <a:gd name="connsiteY43" fmla="*/ 601027 h 2438556"/>
              <a:gd name="connsiteX44" fmla="*/ 2961546 w 3904297"/>
              <a:gd name="connsiteY44" fmla="*/ 574000 h 2438556"/>
              <a:gd name="connsiteX45" fmla="*/ 3094614 w 3904297"/>
              <a:gd name="connsiteY45" fmla="*/ 573322 h 2438556"/>
              <a:gd name="connsiteX46" fmla="*/ 816888 w 3904297"/>
              <a:gd name="connsiteY46" fmla="*/ 412195 h 2438556"/>
              <a:gd name="connsiteX47" fmla="*/ 506730 w 3904297"/>
              <a:gd name="connsiteY47" fmla="*/ 412433 h 2438556"/>
              <a:gd name="connsiteX48" fmla="*/ 481013 w 3904297"/>
              <a:gd name="connsiteY48" fmla="*/ 441960 h 2438556"/>
              <a:gd name="connsiteX49" fmla="*/ 481013 w 3904297"/>
              <a:gd name="connsiteY49" fmla="*/ 909638 h 2438556"/>
              <a:gd name="connsiteX50" fmla="*/ 511493 w 3904297"/>
              <a:gd name="connsiteY50" fmla="*/ 938213 h 2438556"/>
              <a:gd name="connsiteX51" fmla="*/ 816293 w 3904297"/>
              <a:gd name="connsiteY51" fmla="*/ 937260 h 2438556"/>
              <a:gd name="connsiteX52" fmla="*/ 816293 w 3904297"/>
              <a:gd name="connsiteY52" fmla="*/ 936308 h 2438556"/>
              <a:gd name="connsiteX53" fmla="*/ 1105853 w 3904297"/>
              <a:gd name="connsiteY53" fmla="*/ 936308 h 2438556"/>
              <a:gd name="connsiteX54" fmla="*/ 1265873 w 3904297"/>
              <a:gd name="connsiteY54" fmla="*/ 905828 h 2438556"/>
              <a:gd name="connsiteX55" fmla="*/ 1399223 w 3904297"/>
              <a:gd name="connsiteY55" fmla="*/ 790575 h 2438556"/>
              <a:gd name="connsiteX56" fmla="*/ 1417320 w 3904297"/>
              <a:gd name="connsiteY56" fmla="*/ 614363 h 2438556"/>
              <a:gd name="connsiteX57" fmla="*/ 1259205 w 3904297"/>
              <a:gd name="connsiteY57" fmla="*/ 441008 h 2438556"/>
              <a:gd name="connsiteX58" fmla="*/ 1127760 w 3904297"/>
              <a:gd name="connsiteY58" fmla="*/ 419100 h 2438556"/>
              <a:gd name="connsiteX59" fmla="*/ 816888 w 3904297"/>
              <a:gd name="connsiteY59" fmla="*/ 412195 h 2438556"/>
              <a:gd name="connsiteX60" fmla="*/ 2526982 w 3904297"/>
              <a:gd name="connsiteY60" fmla="*/ 110490 h 2438556"/>
              <a:gd name="connsiteX61" fmla="*/ 3013710 w 3904297"/>
              <a:gd name="connsiteY61" fmla="*/ 112395 h 2438556"/>
              <a:gd name="connsiteX62" fmla="*/ 3493770 w 3904297"/>
              <a:gd name="connsiteY62" fmla="*/ 111442 h 2438556"/>
              <a:gd name="connsiteX63" fmla="*/ 3529012 w 3904297"/>
              <a:gd name="connsiteY63" fmla="*/ 147637 h 2438556"/>
              <a:gd name="connsiteX64" fmla="*/ 3529012 w 3904297"/>
              <a:gd name="connsiteY64" fmla="*/ 380048 h 2438556"/>
              <a:gd name="connsiteX65" fmla="*/ 3501390 w 3904297"/>
              <a:gd name="connsiteY65" fmla="*/ 407670 h 2438556"/>
              <a:gd name="connsiteX66" fmla="*/ 2523172 w 3904297"/>
              <a:gd name="connsiteY66" fmla="*/ 407670 h 2438556"/>
              <a:gd name="connsiteX67" fmla="*/ 2493645 w 3904297"/>
              <a:gd name="connsiteY67" fmla="*/ 377190 h 2438556"/>
              <a:gd name="connsiteX68" fmla="*/ 2493645 w 3904297"/>
              <a:gd name="connsiteY68" fmla="*/ 144780 h 2438556"/>
              <a:gd name="connsiteX69" fmla="*/ 2526982 w 3904297"/>
              <a:gd name="connsiteY69" fmla="*/ 110490 h 2438556"/>
              <a:gd name="connsiteX70" fmla="*/ 39053 w 3904297"/>
              <a:gd name="connsiteY70" fmla="*/ 0 h 2438556"/>
              <a:gd name="connsiteX71" fmla="*/ 1148715 w 3904297"/>
              <a:gd name="connsiteY71" fmla="*/ 0 h 2438556"/>
              <a:gd name="connsiteX72" fmla="*/ 1595438 w 3904297"/>
              <a:gd name="connsiteY72" fmla="*/ 91440 h 2438556"/>
              <a:gd name="connsiteX73" fmla="*/ 1897380 w 3904297"/>
              <a:gd name="connsiteY73" fmla="*/ 540068 h 2438556"/>
              <a:gd name="connsiteX74" fmla="*/ 1887855 w 3904297"/>
              <a:gd name="connsiteY74" fmla="*/ 760095 h 2438556"/>
              <a:gd name="connsiteX75" fmla="*/ 1653540 w 3904297"/>
              <a:gd name="connsiteY75" fmla="*/ 1076325 h 2438556"/>
              <a:gd name="connsiteX76" fmla="*/ 1617345 w 3904297"/>
              <a:gd name="connsiteY76" fmla="*/ 1097280 h 2438556"/>
              <a:gd name="connsiteX77" fmla="*/ 1609725 w 3904297"/>
              <a:gd name="connsiteY77" fmla="*/ 1103948 h 2438556"/>
              <a:gd name="connsiteX78" fmla="*/ 1782128 w 3904297"/>
              <a:gd name="connsiteY78" fmla="*/ 1201103 h 2438556"/>
              <a:gd name="connsiteX79" fmla="*/ 1972628 w 3904297"/>
              <a:gd name="connsiteY79" fmla="*/ 1564958 h 2438556"/>
              <a:gd name="connsiteX80" fmla="*/ 1863090 w 3904297"/>
              <a:gd name="connsiteY80" fmla="*/ 2051685 h 2438556"/>
              <a:gd name="connsiteX81" fmla="*/ 1383983 w 3904297"/>
              <a:gd name="connsiteY81" fmla="*/ 2354580 h 2438556"/>
              <a:gd name="connsiteX82" fmla="*/ 1077278 w 3904297"/>
              <a:gd name="connsiteY82" fmla="*/ 2378393 h 2438556"/>
              <a:gd name="connsiteX83" fmla="*/ 37148 w 3904297"/>
              <a:gd name="connsiteY83" fmla="*/ 2379345 h 2438556"/>
              <a:gd name="connsiteX84" fmla="*/ 0 w 3904297"/>
              <a:gd name="connsiteY84" fmla="*/ 2343150 h 2438556"/>
              <a:gd name="connsiteX85" fmla="*/ 0 w 3904297"/>
              <a:gd name="connsiteY85" fmla="*/ 38100 h 2438556"/>
              <a:gd name="connsiteX86" fmla="*/ 39053 w 3904297"/>
              <a:gd name="connsiteY86" fmla="*/ 0 h 243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904297" h="2438556">
                <a:moveTo>
                  <a:pt x="510540" y="1333500"/>
                </a:moveTo>
                <a:cubicBezTo>
                  <a:pt x="492443" y="1333500"/>
                  <a:pt x="481013" y="1333500"/>
                  <a:pt x="481013" y="1358265"/>
                </a:cubicBezTo>
                <a:cubicBezTo>
                  <a:pt x="481965" y="1553528"/>
                  <a:pt x="481965" y="1748790"/>
                  <a:pt x="481013" y="1944053"/>
                </a:cubicBezTo>
                <a:cubicBezTo>
                  <a:pt x="481013" y="1962150"/>
                  <a:pt x="486728" y="1966913"/>
                  <a:pt x="504825" y="1966913"/>
                </a:cubicBezTo>
                <a:cubicBezTo>
                  <a:pt x="712470" y="1965960"/>
                  <a:pt x="921068" y="1967865"/>
                  <a:pt x="1128713" y="1964055"/>
                </a:cubicBezTo>
                <a:cubicBezTo>
                  <a:pt x="1208723" y="1962150"/>
                  <a:pt x="1287780" y="1946910"/>
                  <a:pt x="1354455" y="1897380"/>
                </a:cubicBezTo>
                <a:cubicBezTo>
                  <a:pt x="1450658" y="1825943"/>
                  <a:pt x="1495425" y="1672590"/>
                  <a:pt x="1459230" y="1539240"/>
                </a:cubicBezTo>
                <a:cubicBezTo>
                  <a:pt x="1429703" y="1427798"/>
                  <a:pt x="1339215" y="1359218"/>
                  <a:pt x="1203008" y="1342073"/>
                </a:cubicBezTo>
                <a:cubicBezTo>
                  <a:pt x="1077278" y="1326833"/>
                  <a:pt x="951548" y="1337310"/>
                  <a:pt x="848678" y="1333500"/>
                </a:cubicBezTo>
                <a:cubicBezTo>
                  <a:pt x="721043" y="1333500"/>
                  <a:pt x="616268" y="1334453"/>
                  <a:pt x="510540" y="1333500"/>
                </a:cubicBezTo>
                <a:close/>
                <a:moveTo>
                  <a:pt x="3001238" y="953005"/>
                </a:moveTo>
                <a:cubicBezTo>
                  <a:pt x="2887742" y="952023"/>
                  <a:pt x="2784157" y="989885"/>
                  <a:pt x="2704147" y="1096327"/>
                </a:cubicBezTo>
                <a:cubicBezTo>
                  <a:pt x="2653665" y="1163002"/>
                  <a:pt x="2627947" y="1241107"/>
                  <a:pt x="2615565" y="1324927"/>
                </a:cubicBezTo>
                <a:cubicBezTo>
                  <a:pt x="2626042" y="1324927"/>
                  <a:pt x="2636520" y="1325879"/>
                  <a:pt x="2646045" y="1325879"/>
                </a:cubicBezTo>
                <a:cubicBezTo>
                  <a:pt x="2891790" y="1325879"/>
                  <a:pt x="3136582" y="1324927"/>
                  <a:pt x="3381375" y="1326832"/>
                </a:cubicBezTo>
                <a:cubicBezTo>
                  <a:pt x="3415665" y="1326832"/>
                  <a:pt x="3417570" y="1314449"/>
                  <a:pt x="3412807" y="1288732"/>
                </a:cubicBezTo>
                <a:cubicBezTo>
                  <a:pt x="3386137" y="1110614"/>
                  <a:pt x="3293745" y="1001077"/>
                  <a:pt x="3117532" y="965834"/>
                </a:cubicBezTo>
                <a:cubicBezTo>
                  <a:pt x="3078004" y="957976"/>
                  <a:pt x="3039070" y="953333"/>
                  <a:pt x="3001238" y="953005"/>
                </a:cubicBezTo>
                <a:close/>
                <a:moveTo>
                  <a:pt x="3094614" y="573322"/>
                </a:moveTo>
                <a:cubicBezTo>
                  <a:pt x="3226891" y="581333"/>
                  <a:pt x="3356550" y="615790"/>
                  <a:pt x="3481387" y="680084"/>
                </a:cubicBezTo>
                <a:cubicBezTo>
                  <a:pt x="3659505" y="771524"/>
                  <a:pt x="3770947" y="922019"/>
                  <a:pt x="3841432" y="1105852"/>
                </a:cubicBezTo>
                <a:cubicBezTo>
                  <a:pt x="3870960" y="1183957"/>
                  <a:pt x="3886200" y="1265872"/>
                  <a:pt x="3894772" y="1349692"/>
                </a:cubicBezTo>
                <a:cubicBezTo>
                  <a:pt x="3894772" y="1356359"/>
                  <a:pt x="3902392" y="1400174"/>
                  <a:pt x="3904297" y="1418272"/>
                </a:cubicBezTo>
                <a:cubicBezTo>
                  <a:pt x="3904297" y="1436369"/>
                  <a:pt x="3904297" y="1453514"/>
                  <a:pt x="3904297" y="1471612"/>
                </a:cubicBezTo>
                <a:cubicBezTo>
                  <a:pt x="3904297" y="1483994"/>
                  <a:pt x="3904297" y="1497329"/>
                  <a:pt x="3904297" y="1509712"/>
                </a:cubicBezTo>
                <a:cubicBezTo>
                  <a:pt x="3904297" y="1524952"/>
                  <a:pt x="3904297" y="1540192"/>
                  <a:pt x="3904297" y="1555432"/>
                </a:cubicBezTo>
                <a:cubicBezTo>
                  <a:pt x="3904297" y="1560194"/>
                  <a:pt x="3904297" y="1565909"/>
                  <a:pt x="3904297" y="1570672"/>
                </a:cubicBezTo>
                <a:cubicBezTo>
                  <a:pt x="3904297" y="1590674"/>
                  <a:pt x="3904297" y="1611629"/>
                  <a:pt x="3904297" y="1631632"/>
                </a:cubicBezTo>
                <a:cubicBezTo>
                  <a:pt x="3676650" y="1631632"/>
                  <a:pt x="3448050" y="1630679"/>
                  <a:pt x="3219450" y="1630679"/>
                </a:cubicBezTo>
                <a:cubicBezTo>
                  <a:pt x="3028950" y="1630679"/>
                  <a:pt x="2838450" y="1631632"/>
                  <a:pt x="2647950" y="1629727"/>
                </a:cubicBezTo>
                <a:cubicBezTo>
                  <a:pt x="2621280" y="1628774"/>
                  <a:pt x="2606992" y="1633537"/>
                  <a:pt x="2606040" y="1653539"/>
                </a:cubicBezTo>
                <a:cubicBezTo>
                  <a:pt x="2606040" y="1658302"/>
                  <a:pt x="2606040" y="1663064"/>
                  <a:pt x="2606992" y="1669732"/>
                </a:cubicBezTo>
                <a:cubicBezTo>
                  <a:pt x="2622232" y="1800224"/>
                  <a:pt x="2664142" y="1915477"/>
                  <a:pt x="2780347" y="1992629"/>
                </a:cubicBezTo>
                <a:cubicBezTo>
                  <a:pt x="2926080" y="2088832"/>
                  <a:pt x="3151822" y="2090737"/>
                  <a:pt x="3292792" y="1995487"/>
                </a:cubicBezTo>
                <a:cubicBezTo>
                  <a:pt x="3332797" y="1968817"/>
                  <a:pt x="3362325" y="1932622"/>
                  <a:pt x="3386137" y="1891664"/>
                </a:cubicBezTo>
                <a:cubicBezTo>
                  <a:pt x="3396615" y="1873567"/>
                  <a:pt x="3408045" y="1864994"/>
                  <a:pt x="3430905" y="1864994"/>
                </a:cubicBezTo>
                <a:cubicBezTo>
                  <a:pt x="3570922" y="1865947"/>
                  <a:pt x="3709987" y="1865947"/>
                  <a:pt x="3850005" y="1864994"/>
                </a:cubicBezTo>
                <a:cubicBezTo>
                  <a:pt x="3875722" y="1864042"/>
                  <a:pt x="3880485" y="1870709"/>
                  <a:pt x="3874770" y="1894522"/>
                </a:cubicBezTo>
                <a:cubicBezTo>
                  <a:pt x="3854767" y="1978342"/>
                  <a:pt x="3812857" y="2051684"/>
                  <a:pt x="3760470" y="2119312"/>
                </a:cubicBezTo>
                <a:cubicBezTo>
                  <a:pt x="3615690" y="2305049"/>
                  <a:pt x="3422332" y="2401252"/>
                  <a:pt x="3191827" y="2428874"/>
                </a:cubicBezTo>
                <a:cubicBezTo>
                  <a:pt x="2973705" y="2455544"/>
                  <a:pt x="2765107" y="2428874"/>
                  <a:pt x="2566987" y="2326957"/>
                </a:cubicBezTo>
                <a:cubicBezTo>
                  <a:pt x="2320290" y="2200274"/>
                  <a:pt x="2185987" y="1998344"/>
                  <a:pt x="2149792" y="1725929"/>
                </a:cubicBezTo>
                <a:cubicBezTo>
                  <a:pt x="2125027" y="1538287"/>
                  <a:pt x="2127885" y="1350644"/>
                  <a:pt x="2181225" y="1167764"/>
                </a:cubicBezTo>
                <a:cubicBezTo>
                  <a:pt x="2270760" y="862012"/>
                  <a:pt x="2473642" y="672464"/>
                  <a:pt x="2782252" y="601027"/>
                </a:cubicBezTo>
                <a:cubicBezTo>
                  <a:pt x="2842260" y="587216"/>
                  <a:pt x="2902089" y="578108"/>
                  <a:pt x="2961546" y="574000"/>
                </a:cubicBezTo>
                <a:cubicBezTo>
                  <a:pt x="3006138" y="570919"/>
                  <a:pt x="3050522" y="570651"/>
                  <a:pt x="3094614" y="573322"/>
                </a:cubicBezTo>
                <a:close/>
                <a:moveTo>
                  <a:pt x="816888" y="412195"/>
                </a:moveTo>
                <a:cubicBezTo>
                  <a:pt x="713423" y="412671"/>
                  <a:pt x="610076" y="414338"/>
                  <a:pt x="506730" y="412433"/>
                </a:cubicBezTo>
                <a:cubicBezTo>
                  <a:pt x="482918" y="412433"/>
                  <a:pt x="481013" y="422910"/>
                  <a:pt x="481013" y="441960"/>
                </a:cubicBezTo>
                <a:cubicBezTo>
                  <a:pt x="481013" y="598170"/>
                  <a:pt x="481965" y="754380"/>
                  <a:pt x="481013" y="909638"/>
                </a:cubicBezTo>
                <a:cubicBezTo>
                  <a:pt x="481013" y="934403"/>
                  <a:pt x="489585" y="938213"/>
                  <a:pt x="511493" y="938213"/>
                </a:cubicBezTo>
                <a:cubicBezTo>
                  <a:pt x="613410" y="936308"/>
                  <a:pt x="714375" y="937260"/>
                  <a:pt x="816293" y="937260"/>
                </a:cubicBezTo>
                <a:cubicBezTo>
                  <a:pt x="816293" y="937260"/>
                  <a:pt x="816293" y="936308"/>
                  <a:pt x="816293" y="936308"/>
                </a:cubicBezTo>
                <a:cubicBezTo>
                  <a:pt x="912495" y="936308"/>
                  <a:pt x="1009650" y="937260"/>
                  <a:pt x="1105853" y="936308"/>
                </a:cubicBezTo>
                <a:cubicBezTo>
                  <a:pt x="1161098" y="935355"/>
                  <a:pt x="1214438" y="924878"/>
                  <a:pt x="1265873" y="905828"/>
                </a:cubicBezTo>
                <a:cubicBezTo>
                  <a:pt x="1323975" y="884873"/>
                  <a:pt x="1374458" y="852488"/>
                  <a:pt x="1399223" y="790575"/>
                </a:cubicBezTo>
                <a:cubicBezTo>
                  <a:pt x="1422083" y="733425"/>
                  <a:pt x="1426845" y="673418"/>
                  <a:pt x="1417320" y="614363"/>
                </a:cubicBezTo>
                <a:cubicBezTo>
                  <a:pt x="1403033" y="522923"/>
                  <a:pt x="1351598" y="462915"/>
                  <a:pt x="1259205" y="441008"/>
                </a:cubicBezTo>
                <a:cubicBezTo>
                  <a:pt x="1215390" y="430530"/>
                  <a:pt x="1172528" y="421958"/>
                  <a:pt x="1127760" y="419100"/>
                </a:cubicBezTo>
                <a:cubicBezTo>
                  <a:pt x="1023937" y="412433"/>
                  <a:pt x="920353" y="411718"/>
                  <a:pt x="816888" y="412195"/>
                </a:cubicBezTo>
                <a:close/>
                <a:moveTo>
                  <a:pt x="2526982" y="110490"/>
                </a:moveTo>
                <a:cubicBezTo>
                  <a:pt x="2688907" y="112395"/>
                  <a:pt x="2850832" y="112395"/>
                  <a:pt x="3013710" y="112395"/>
                </a:cubicBezTo>
                <a:cubicBezTo>
                  <a:pt x="3173730" y="112395"/>
                  <a:pt x="3333750" y="113347"/>
                  <a:pt x="3493770" y="111442"/>
                </a:cubicBezTo>
                <a:cubicBezTo>
                  <a:pt x="3523297" y="111442"/>
                  <a:pt x="3529965" y="120015"/>
                  <a:pt x="3529012" y="147637"/>
                </a:cubicBezTo>
                <a:cubicBezTo>
                  <a:pt x="3527107" y="224790"/>
                  <a:pt x="3528060" y="302895"/>
                  <a:pt x="3529012" y="380048"/>
                </a:cubicBezTo>
                <a:cubicBezTo>
                  <a:pt x="3529012" y="401955"/>
                  <a:pt x="3523297" y="407670"/>
                  <a:pt x="3501390" y="407670"/>
                </a:cubicBezTo>
                <a:cubicBezTo>
                  <a:pt x="3175635" y="406718"/>
                  <a:pt x="2848927" y="406718"/>
                  <a:pt x="2523172" y="407670"/>
                </a:cubicBezTo>
                <a:cubicBezTo>
                  <a:pt x="2499360" y="407670"/>
                  <a:pt x="2493645" y="400050"/>
                  <a:pt x="2493645" y="377190"/>
                </a:cubicBezTo>
                <a:cubicBezTo>
                  <a:pt x="2494597" y="300038"/>
                  <a:pt x="2495550" y="221932"/>
                  <a:pt x="2493645" y="144780"/>
                </a:cubicBezTo>
                <a:cubicBezTo>
                  <a:pt x="2492692" y="118110"/>
                  <a:pt x="2500312" y="110490"/>
                  <a:pt x="2526982" y="110490"/>
                </a:cubicBezTo>
                <a:close/>
                <a:moveTo>
                  <a:pt x="39053" y="0"/>
                </a:moveTo>
                <a:cubicBezTo>
                  <a:pt x="408623" y="953"/>
                  <a:pt x="778193" y="0"/>
                  <a:pt x="1148715" y="0"/>
                </a:cubicBezTo>
                <a:cubicBezTo>
                  <a:pt x="1303973" y="953"/>
                  <a:pt x="1455420" y="20003"/>
                  <a:pt x="1595438" y="91440"/>
                </a:cubicBezTo>
                <a:cubicBezTo>
                  <a:pt x="1778318" y="184785"/>
                  <a:pt x="1876425" y="337185"/>
                  <a:pt x="1897380" y="540068"/>
                </a:cubicBezTo>
                <a:cubicBezTo>
                  <a:pt x="1905000" y="613410"/>
                  <a:pt x="1903095" y="687705"/>
                  <a:pt x="1887855" y="760095"/>
                </a:cubicBezTo>
                <a:cubicBezTo>
                  <a:pt x="1859280" y="902018"/>
                  <a:pt x="1779270" y="1006793"/>
                  <a:pt x="1653540" y="1076325"/>
                </a:cubicBezTo>
                <a:cubicBezTo>
                  <a:pt x="1641158" y="1082993"/>
                  <a:pt x="1629728" y="1090613"/>
                  <a:pt x="1617345" y="1097280"/>
                </a:cubicBezTo>
                <a:cubicBezTo>
                  <a:pt x="1615440" y="1099185"/>
                  <a:pt x="1613535" y="1101090"/>
                  <a:pt x="1609725" y="1103948"/>
                </a:cubicBezTo>
                <a:cubicBezTo>
                  <a:pt x="1671638" y="1130618"/>
                  <a:pt x="1730693" y="1159193"/>
                  <a:pt x="1782128" y="1201103"/>
                </a:cubicBezTo>
                <a:cubicBezTo>
                  <a:pt x="1897380" y="1295400"/>
                  <a:pt x="1955483" y="1421130"/>
                  <a:pt x="1972628" y="1564958"/>
                </a:cubicBezTo>
                <a:cubicBezTo>
                  <a:pt x="1992630" y="1738313"/>
                  <a:pt x="1961198" y="1903095"/>
                  <a:pt x="1863090" y="2051685"/>
                </a:cubicBezTo>
                <a:cubicBezTo>
                  <a:pt x="1749743" y="2225040"/>
                  <a:pt x="1586865" y="2321243"/>
                  <a:pt x="1383983" y="2354580"/>
                </a:cubicBezTo>
                <a:cubicBezTo>
                  <a:pt x="1283018" y="2370773"/>
                  <a:pt x="1180148" y="2378393"/>
                  <a:pt x="1077278" y="2378393"/>
                </a:cubicBezTo>
                <a:cubicBezTo>
                  <a:pt x="730568" y="2378393"/>
                  <a:pt x="383858" y="2378393"/>
                  <a:pt x="37148" y="2379345"/>
                </a:cubicBezTo>
                <a:cubicBezTo>
                  <a:pt x="8573" y="2379345"/>
                  <a:pt x="0" y="2373630"/>
                  <a:pt x="0" y="2343150"/>
                </a:cubicBezTo>
                <a:cubicBezTo>
                  <a:pt x="953" y="1574483"/>
                  <a:pt x="953" y="806768"/>
                  <a:pt x="0" y="38100"/>
                </a:cubicBezTo>
                <a:cubicBezTo>
                  <a:pt x="0" y="5715"/>
                  <a:pt x="8573" y="0"/>
                  <a:pt x="3905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68F7795-AE2A-4D87-B1D6-DFC140583E2F}"/>
              </a:ext>
            </a:extLst>
          </p:cNvPr>
          <p:cNvSpPr txBox="1"/>
          <p:nvPr/>
        </p:nvSpPr>
        <p:spPr>
          <a:xfrm>
            <a:off x="4361391" y="3319016"/>
            <a:ext cx="3469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Kanit ExtraBold" pitchFamily="2" charset="-34"/>
                <a:cs typeface="Kanit ExtraBold" pitchFamily="2" charset="-34"/>
              </a:rPr>
              <a:t>YOUR BRAND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FA6F892-026A-4839-ACF9-A86C865619FA}"/>
              </a:ext>
            </a:extLst>
          </p:cNvPr>
          <p:cNvSpPr txBox="1"/>
          <p:nvPr/>
        </p:nvSpPr>
        <p:spPr>
          <a:xfrm>
            <a:off x="4724060" y="3775723"/>
            <a:ext cx="293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>
                <a:solidFill>
                  <a:schemeClr val="accent4"/>
                </a:solidFill>
                <a:latin typeface="Kanit ExtraLight" pitchFamily="2" charset="-34"/>
                <a:cs typeface="Kanit ExtraLight" pitchFamily="2" charset="-34"/>
              </a:rPr>
              <a:t>BRAND SLOGAN</a:t>
            </a:r>
          </a:p>
        </p:txBody>
      </p:sp>
      <p:sp>
        <p:nvSpPr>
          <p:cNvPr id="82" name="TRANSITION">
            <a:extLst>
              <a:ext uri="{FF2B5EF4-FFF2-40B4-BE49-F238E27FC236}">
                <a16:creationId xmlns:a16="http://schemas.microsoft.com/office/drawing/2014/main" id="{18B88151-F6E1-49B1-B008-3A9B9778D479}"/>
              </a:ext>
            </a:extLst>
          </p:cNvPr>
          <p:cNvSpPr/>
          <p:nvPr/>
        </p:nvSpPr>
        <p:spPr>
          <a:xfrm>
            <a:off x="-518556" y="-2870246"/>
            <a:ext cx="13229112" cy="9816006"/>
          </a:xfrm>
          <a:custGeom>
            <a:avLst/>
            <a:gdLst>
              <a:gd name="connsiteX0" fmla="*/ 13084319 w 13229112"/>
              <a:gd name="connsiteY0" fmla="*/ 2934191 h 9816006"/>
              <a:gd name="connsiteX1" fmla="*/ 13158948 w 13229112"/>
              <a:gd name="connsiteY1" fmla="*/ 2941845 h 9816006"/>
              <a:gd name="connsiteX2" fmla="*/ 13158948 w 13229112"/>
              <a:gd name="connsiteY2" fmla="*/ 2264443 h 9816006"/>
              <a:gd name="connsiteX3" fmla="*/ 12067578 w 13229112"/>
              <a:gd name="connsiteY3" fmla="*/ 2099877 h 9816006"/>
              <a:gd name="connsiteX4" fmla="*/ 9907802 w 13229112"/>
              <a:gd name="connsiteY4" fmla="*/ 1210069 h 9816006"/>
              <a:gd name="connsiteX5" fmla="*/ 7576442 w 13229112"/>
              <a:gd name="connsiteY5" fmla="*/ 251373 h 9816006"/>
              <a:gd name="connsiteX6" fmla="*/ 3650444 w 13229112"/>
              <a:gd name="connsiteY6" fmla="*/ 170365 h 9816006"/>
              <a:gd name="connsiteX7" fmla="*/ 172221 w 13229112"/>
              <a:gd name="connsiteY7" fmla="*/ 1093979 h 9816006"/>
              <a:gd name="connsiteX8" fmla="*/ 172221 w 13229112"/>
              <a:gd name="connsiteY8" fmla="*/ 1731196 h 9816006"/>
              <a:gd name="connsiteX9" fmla="*/ 0 w 13229112"/>
              <a:gd name="connsiteY9" fmla="*/ 1804550 h 9816006"/>
              <a:gd name="connsiteX10" fmla="*/ 0 w 13229112"/>
              <a:gd name="connsiteY10" fmla="*/ 9816007 h 9816006"/>
              <a:gd name="connsiteX11" fmla="*/ 13229112 w 13229112"/>
              <a:gd name="connsiteY11" fmla="*/ 9816007 h 9816006"/>
              <a:gd name="connsiteX12" fmla="*/ 13084319 w 13229112"/>
              <a:gd name="connsiteY12" fmla="*/ 2934191 h 9816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29112" h="9816006">
                <a:moveTo>
                  <a:pt x="13084319" y="2934191"/>
                </a:moveTo>
                <a:cubicBezTo>
                  <a:pt x="13109195" y="2936742"/>
                  <a:pt x="13134072" y="2939293"/>
                  <a:pt x="13158948" y="2941845"/>
                </a:cubicBezTo>
                <a:lnTo>
                  <a:pt x="13158948" y="2264443"/>
                </a:lnTo>
                <a:cubicBezTo>
                  <a:pt x="12796646" y="2250410"/>
                  <a:pt x="12432431" y="2200020"/>
                  <a:pt x="12067578" y="2099877"/>
                </a:cubicBezTo>
                <a:cubicBezTo>
                  <a:pt x="11321288" y="1895763"/>
                  <a:pt x="10614544" y="1553873"/>
                  <a:pt x="9907802" y="1210069"/>
                </a:cubicBezTo>
                <a:cubicBezTo>
                  <a:pt x="9144926" y="838837"/>
                  <a:pt x="8382690" y="466968"/>
                  <a:pt x="7576442" y="251373"/>
                </a:cubicBezTo>
                <a:cubicBezTo>
                  <a:pt x="6272028" y="-96258"/>
                  <a:pt x="4962512" y="-43954"/>
                  <a:pt x="3650444" y="170365"/>
                </a:cubicBezTo>
                <a:cubicBezTo>
                  <a:pt x="2467223" y="362998"/>
                  <a:pt x="1310792" y="684477"/>
                  <a:pt x="172221" y="1093979"/>
                </a:cubicBezTo>
                <a:lnTo>
                  <a:pt x="172221" y="1731196"/>
                </a:lnTo>
                <a:lnTo>
                  <a:pt x="0" y="1804550"/>
                </a:lnTo>
                <a:lnTo>
                  <a:pt x="0" y="9816007"/>
                </a:lnTo>
                <a:lnTo>
                  <a:pt x="13229112" y="9816007"/>
                </a:lnTo>
                <a:lnTo>
                  <a:pt x="13084319" y="2934191"/>
                </a:lnTo>
                <a:close/>
              </a:path>
            </a:pathLst>
          </a:custGeom>
          <a:solidFill>
            <a:srgbClr val="003FBC"/>
          </a:solidFill>
          <a:ln w="637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TRANSITION">
            <a:extLst>
              <a:ext uri="{FF2B5EF4-FFF2-40B4-BE49-F238E27FC236}">
                <a16:creationId xmlns:a16="http://schemas.microsoft.com/office/drawing/2014/main" id="{8040B17B-3E8C-4AA6-9A5C-4126229140AB}"/>
              </a:ext>
            </a:extLst>
          </p:cNvPr>
          <p:cNvSpPr/>
          <p:nvPr/>
        </p:nvSpPr>
        <p:spPr>
          <a:xfrm>
            <a:off x="-521110" y="-2394968"/>
            <a:ext cx="13231665" cy="9311324"/>
          </a:xfrm>
          <a:custGeom>
            <a:avLst/>
            <a:gdLst>
              <a:gd name="connsiteX0" fmla="*/ 13231666 w 13231665"/>
              <a:gd name="connsiteY0" fmla="*/ 2044639 h 9311324"/>
              <a:gd name="connsiteX1" fmla="*/ 11314236 w 13231665"/>
              <a:gd name="connsiteY1" fmla="*/ 1472349 h 9311324"/>
              <a:gd name="connsiteX2" fmla="*/ 9398723 w 13231665"/>
              <a:gd name="connsiteY2" fmla="*/ 636268 h 9311324"/>
              <a:gd name="connsiteX3" fmla="*/ 5676918 w 13231665"/>
              <a:gd name="connsiteY3" fmla="*/ 51842 h 9311324"/>
              <a:gd name="connsiteX4" fmla="*/ 3425440 w 13231665"/>
              <a:gd name="connsiteY4" fmla="*/ 443375 h 9311324"/>
              <a:gd name="connsiteX5" fmla="*/ 0 w 13231665"/>
              <a:gd name="connsiteY5" fmla="*/ 1175984 h 9311324"/>
              <a:gd name="connsiteX6" fmla="*/ 0 w 13231665"/>
              <a:gd name="connsiteY6" fmla="*/ 1840250 h 9311324"/>
              <a:gd name="connsiteX7" fmla="*/ 86866 w 13231665"/>
              <a:gd name="connsiteY7" fmla="*/ 1826837 h 9311324"/>
              <a:gd name="connsiteX8" fmla="*/ 86866 w 13231665"/>
              <a:gd name="connsiteY8" fmla="*/ 9311324 h 9311324"/>
              <a:gd name="connsiteX9" fmla="*/ 12963404 w 13231665"/>
              <a:gd name="connsiteY9" fmla="*/ 9311324 h 9311324"/>
              <a:gd name="connsiteX10" fmla="*/ 12963404 w 13231665"/>
              <a:gd name="connsiteY10" fmla="*/ 2548587 h 9311324"/>
              <a:gd name="connsiteX11" fmla="*/ 13231666 w 13231665"/>
              <a:gd name="connsiteY11" fmla="*/ 2601601 h 9311324"/>
              <a:gd name="connsiteX12" fmla="*/ 13231666 w 13231665"/>
              <a:gd name="connsiteY12" fmla="*/ 2044639 h 931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31665" h="9311324">
                <a:moveTo>
                  <a:pt x="13231666" y="2044639"/>
                </a:moveTo>
                <a:cubicBezTo>
                  <a:pt x="12584006" y="1933502"/>
                  <a:pt x="11944650" y="1750191"/>
                  <a:pt x="11314236" y="1472349"/>
                </a:cubicBezTo>
                <a:cubicBezTo>
                  <a:pt x="10676796" y="1190674"/>
                  <a:pt x="10039357" y="908361"/>
                  <a:pt x="9398723" y="636268"/>
                </a:cubicBezTo>
                <a:cubicBezTo>
                  <a:pt x="8192825" y="124017"/>
                  <a:pt x="6952437" y="-112947"/>
                  <a:pt x="5676918" y="51842"/>
                </a:cubicBezTo>
                <a:cubicBezTo>
                  <a:pt x="4923232" y="148927"/>
                  <a:pt x="4172739" y="288167"/>
                  <a:pt x="3425440" y="443375"/>
                </a:cubicBezTo>
                <a:cubicBezTo>
                  <a:pt x="2282775" y="680978"/>
                  <a:pt x="1141388" y="930078"/>
                  <a:pt x="0" y="1175984"/>
                </a:cubicBezTo>
                <a:lnTo>
                  <a:pt x="0" y="1840250"/>
                </a:lnTo>
                <a:cubicBezTo>
                  <a:pt x="28742" y="1835779"/>
                  <a:pt x="58123" y="1831308"/>
                  <a:pt x="86866" y="1826837"/>
                </a:cubicBezTo>
                <a:lnTo>
                  <a:pt x="86866" y="9311324"/>
                </a:lnTo>
                <a:lnTo>
                  <a:pt x="12963404" y="9311324"/>
                </a:lnTo>
                <a:lnTo>
                  <a:pt x="12963404" y="2548587"/>
                </a:lnTo>
                <a:cubicBezTo>
                  <a:pt x="13052824" y="2567110"/>
                  <a:pt x="13142245" y="2583717"/>
                  <a:pt x="13231666" y="2601601"/>
                </a:cubicBezTo>
                <a:lnTo>
                  <a:pt x="13231666" y="2044639"/>
                </a:lnTo>
                <a:close/>
              </a:path>
            </a:pathLst>
          </a:custGeom>
          <a:solidFill>
            <a:schemeClr val="tx1"/>
          </a:solidFill>
          <a:ln w="63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3" name="music">
            <a:hlinkClick r:id="" action="ppaction://media"/>
            <a:extLst>
              <a:ext uri="{FF2B5EF4-FFF2-40B4-BE49-F238E27FC236}">
                <a16:creationId xmlns:a16="http://schemas.microsoft.com/office/drawing/2014/main" id="{BBF42193-7C49-420F-B610-E026A6D9A16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00"/>
                  <p14:fade in="1000" out="75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5505962" y="-95570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decel="100000" fill="hold" grpId="2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grpId="4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8" presetClass="emp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accel="50000" decel="50000" autoRev="1" fill="hold" grpId="3" nodeType="withEffect">
                                  <p:stCondLst>
                                    <p:cond delay="8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8" presetClass="emp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50000" decel="50000" autoRev="1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8" presetClass="emph" presetSubtype="0" accel="50000" decel="50000" fill="hold" grpId="4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0800000">
                                      <p:cBhvr>
                                        <p:cTn id="34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8" presetClass="emp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0800000">
                                      <p:cBhvr>
                                        <p:cTn id="44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accel="5000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8" presetClass="emp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0800000">
                                      <p:cBhvr>
                                        <p:cTn id="54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6" presetClass="emph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6" dur="750" fill="hold"/>
                                        <p:tgtEl>
                                          <p:spTgt spid="1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accel="100000" fill="hold" grpId="5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accel="10000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animScale>
                                      <p:cBhvr>
                                        <p:cTn id="60" dur="750" fill="hold"/>
                                        <p:tgtEl>
                                          <p:spTgt spid="11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accel="100000" fill="hold" grpId="5" nodeType="withEffect">
                                  <p:stCondLst>
                                    <p:cond delay="2150"/>
                                  </p:stCondLst>
                                  <p:childTnLst>
                                    <p:animScale>
                                      <p:cBhvr>
                                        <p:cTn id="62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accel="100000" fill="hold" grpId="5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4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ac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66" dur="750" fill="hold"/>
                                        <p:tgtEl>
                                          <p:spTgt spid="1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ac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68" dur="750" fill="hold"/>
                                        <p:tgtEl>
                                          <p:spTgt spid="1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accel="10000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ccel="10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1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" fill="hold"/>
                                        <p:tgtEl>
                                          <p:spTgt spid="2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decel="10000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78" dur="750" fill="hold"/>
                                        <p:tgtEl>
                                          <p:spTgt spid="2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" fill="hold"/>
                                        <p:tgtEl>
                                          <p:spTgt spid="2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84" dur="750" fill="hold"/>
                                        <p:tgtEl>
                                          <p:spTgt spid="2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" fill="hold"/>
                                        <p:tgtEl>
                                          <p:spTgt spid="2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decel="10000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90" dur="1250" fill="hold"/>
                                        <p:tgtEl>
                                          <p:spTgt spid="2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10" fill="hold"/>
                                        <p:tgtEl>
                                          <p:spTgt spid="2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decel="10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96" dur="1250" fill="hold"/>
                                        <p:tgtEl>
                                          <p:spTgt spid="28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10" fill="hold"/>
                                        <p:tgtEl>
                                          <p:spTgt spid="50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02" dur="750" fill="hold"/>
                                        <p:tgtEl>
                                          <p:spTgt spid="50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10" fill="hold"/>
                                        <p:tgtEl>
                                          <p:spTgt spid="51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08" dur="750" fill="hold"/>
                                        <p:tgtEl>
                                          <p:spTgt spid="51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10" fill="hold"/>
                                        <p:tgtEl>
                                          <p:spTgt spid="47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14" dur="750" fill="hold"/>
                                        <p:tgtEl>
                                          <p:spTgt spid="47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1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20" dur="75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10" fill="hold"/>
                                        <p:tgtEl>
                                          <p:spTgt spid="49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26" dur="750" fill="hold"/>
                                        <p:tgtEl>
                                          <p:spTgt spid="49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1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32" dur="75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10" fill="hold"/>
                                        <p:tgtEl>
                                          <p:spTgt spid="46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38" dur="750" fill="hold"/>
                                        <p:tgtEl>
                                          <p:spTgt spid="46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2" dur="10" fill="hold"/>
                                        <p:tgtEl>
                                          <p:spTgt spid="52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44" dur="750" fill="hold"/>
                                        <p:tgtEl>
                                          <p:spTgt spid="52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8" dur="10" fill="hold"/>
                                        <p:tgtEl>
                                          <p:spTgt spid="44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50" dur="750" fill="hold"/>
                                        <p:tgtEl>
                                          <p:spTgt spid="44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4" dur="10" fill="hold"/>
                                        <p:tgtEl>
                                          <p:spTgt spid="53"/>
                                        </p:tgtEl>
                                      </p:cBhvr>
                                      <p:by x="100000" y="1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6" presetClass="emph" presetSubtype="0" decel="10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56" dur="750" fill="hold"/>
                                        <p:tgtEl>
                                          <p:spTgt spid="53"/>
                                        </p:tgtEl>
                                      </p:cBhvr>
                                      <p:by x="100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64" presetClass="path" presetSubtype="0" accel="12000" decel="12000" fill="hold" grpId="1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0 -3.7037E-6 L 0 -0.06551 " pathEditMode="relative" rAng="0" ptsTypes="AA">
                                      <p:cBhvr>
                                        <p:cTn id="180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8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 -0.15972 " pathEditMode="relative" rAng="0" ptsTypes="AA">
                                      <p:cBhvr>
                                        <p:cTn id="18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86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64" presetClass="path" presetSubtype="0" decel="10000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 -0.15972 " pathEditMode="relative" rAng="0" ptsTypes="AA">
                                      <p:cBhvr>
                                        <p:cTn id="18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86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8" dur="10" fill="hold"/>
                                        <p:tgtEl>
                                          <p:spTgt spid="7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6" presetClass="emph" presetSubtype="0" decel="10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90" dur="1000" fill="hold"/>
                                        <p:tgtEl>
                                          <p:spTgt spid="7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64" presetClass="path" presetSubtype="0" decel="10000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 -0.15972 " pathEditMode="relative" rAng="0" ptsTypes="AA">
                                      <p:cBhvr>
                                        <p:cTn id="19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decel="10000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0 -4.07407E-6 L 0.03854 0.00093 " pathEditMode="relative" rAng="0" ptsTypes="AA">
                                      <p:cBhvr>
                                        <p:cTn id="197" dur="75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" y="46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42" presetClass="path" presetSubtype="0" decel="100000" fill="hold" grpId="1" nodeType="withEffect">
                                  <p:stCondLst>
                                    <p:cond delay="4350"/>
                                  </p:stCondLst>
                                  <p:childTnLst>
                                    <p:animMotion origin="layout" path="M -2.5E-6 3.7037E-7 L -0.03802 -0.00093 " pathEditMode="relative" rAng="0" ptsTypes="AA">
                                      <p:cBhvr>
                                        <p:cTn id="202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1" y="-46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2" presetClass="entr" presetSubtype="4" decel="10000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decel="100000" fill="hold" grpId="0" nodeType="withEffect">
                                  <p:stCondLst>
                                    <p:cond delay="738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2" dur="1" fill="hold"/>
                                        <p:tgtEl>
                                          <p:spTgt spid="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"/>
                </p:tgtEl>
              </p:cMediaNode>
            </p:audio>
          </p:childTnLst>
        </p:cTn>
      </p:par>
    </p:tnLst>
    <p:bldLst>
      <p:bldP spid="19" grpId="0" animBg="1"/>
      <p:bldP spid="20" grpId="0" animBg="1"/>
      <p:bldP spid="17" grpId="0" animBg="1"/>
      <p:bldP spid="18" grpId="0" animBg="1"/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6" grpId="2" animBg="1"/>
      <p:bldP spid="46" grpId="3" animBg="1"/>
      <p:bldP spid="47" grpId="0" animBg="1"/>
      <p:bldP spid="47" grpId="1" animBg="1"/>
      <p:bldP spid="47" grpId="2" animBg="1"/>
      <p:bldP spid="47" grpId="3" animBg="1"/>
      <p:bldP spid="48" grpId="0" animBg="1"/>
      <p:bldP spid="48" grpId="1" animBg="1"/>
      <p:bldP spid="48" grpId="2" animBg="1"/>
      <p:bldP spid="48" grpId="3" animBg="1"/>
      <p:bldP spid="49" grpId="0" animBg="1"/>
      <p:bldP spid="49" grpId="1" animBg="1"/>
      <p:bldP spid="49" grpId="2" animBg="1"/>
      <p:bldP spid="49" grpId="3" animBg="1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1" grpId="2" animBg="1"/>
      <p:bldP spid="51" grpId="3" animBg="1"/>
      <p:bldP spid="52" grpId="0" animBg="1"/>
      <p:bldP spid="52" grpId="1" animBg="1"/>
      <p:bldP spid="52" grpId="2" animBg="1"/>
      <p:bldP spid="52" grpId="3" animBg="1"/>
      <p:bldP spid="53" grpId="0" animBg="1"/>
      <p:bldP spid="53" grpId="1" animBg="1"/>
      <p:bldP spid="53" grpId="2" animBg="1"/>
      <p:bldP spid="53" grpId="3" animBg="1"/>
      <p:bldP spid="76" grpId="0" animBg="1"/>
      <p:bldP spid="76" grpId="1" animBg="1"/>
      <p:bldP spid="22" grpId="0" animBg="1"/>
      <p:bldP spid="22" grpId="1" animBg="1"/>
      <p:bldP spid="22" grpId="2" animBg="1"/>
      <p:bldP spid="22" grpId="3" animBg="1"/>
      <p:bldP spid="75" grpId="0" animBg="1"/>
      <p:bldP spid="75" grpId="1" animBg="1"/>
      <p:bldP spid="75" grpId="2" animBg="1"/>
      <p:bldP spid="75" grpId="3" animBg="1"/>
      <p:bldP spid="77" grpId="0"/>
      <p:bldP spid="77" grpId="1"/>
      <p:bldP spid="78" grpId="0"/>
      <p:bldP spid="78" grpId="1"/>
      <p:bldP spid="82" grpId="0" animBg="1"/>
      <p:bldP spid="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121099"/>
      </p:ext>
    </p:extLst>
  </p:cSld>
  <p:clrMapOvr>
    <a:masterClrMapping/>
  </p:clrMapOvr>
  <p:transition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</Words>
  <Application>Microsoft Office PowerPoint</Application>
  <PresentationFormat>Widescreen</PresentationFormat>
  <Paragraphs>2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Kanit ExtraBold</vt:lpstr>
      <vt:lpstr>Kanit ExtraLight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</cp:revision>
  <dcterms:created xsi:type="dcterms:W3CDTF">2022-01-25T01:48:30Z</dcterms:created>
  <dcterms:modified xsi:type="dcterms:W3CDTF">2022-01-25T02:47:39Z</dcterms:modified>
</cp:coreProperties>
</file>