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018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356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7113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2368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2327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2543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6944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6458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2391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9188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1739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2312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블레셋 사람들은 하나님의 궤를 빼앗아서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에벤에셀에서 아스돗으로 가져 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사무엘상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53314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그러자 그들이 하나님의 궤를 에그론으로 보냈다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하나님의 궤가 에그론에 이르렀을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에그론 주민들은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아스돗 사람들이 이스라엘 신의 궤를 우리에게로 가져 와서 우리와 우리 백성을 죽이려고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하면서 울부짖었다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사무엘상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304637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그들은 또 사람들을 보내어 블레셋 통치자들을 모두 불러모아 놓고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 신의 궤를 돌려 보내어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있던 자리로 돌아가게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우리와 우리 백성이 죽지 않게 해주시오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!"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요청하였다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하나님이 거기에서 그들을 그렇게 무섭게 내리치셨기 때문에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온 성읍 사람들이 죽을 지경에 이르러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큰 혼란에 빠졌다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사무엘상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423701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죽지 않은 사람들은 악성 종양이 생겨서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온 성읍에서 비명소리가 하늘에 사무쳤다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사무엘상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09397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블레셋 사람들은 하나님의 궤를 다곤 신전으로 가지고 들어가서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다곤 신상 곁에 세워 놓았다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사무엘상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89368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다음날 아스돗 사람들이 아침에 일찍 일어나서 보니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다곤이 주님의 궤 앞에 엎어져 땅바닥에 얼굴을 박고 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다곤을 들어서 세운 다음에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제자리에 다시 가져다 놓았다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사무엘상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08542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다음날도 그들이 아침 일찍 일어나서 가 보니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다곤이 또 주님의 궤 앞에 엎어져서 땅바닥에 얼굴을 박고 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다곤의 머리와 두 팔목이 부러져서 문지방 위에 나뒹굴었고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다곤은 몸통만 남아 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사무엘상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0621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오늘날까지도 다곤의 제사장들과 다곤 신전에서 예배하는 사람들은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아스돗에 있는 다곤 신전에 들어갈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문지방 위를 밟지 않고 넘어서 들어간다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사무엘상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1355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아스돗 사람들을 무섭게 내리치셨다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그들에게 악성 종양 재앙을 내리셔서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아스돗과 그 지역 사람들을 망하게 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사무엘상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898364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아스돗 사람들이 이것을 보고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이스라엘의 신이 우리와 우리의 신 다곤을 무섭게 내리치니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신의 궤를 우리가 있는 곳에 두어서는 안 되겠다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말하면서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사무엘상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78164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사람을 보내어 블레셋 통치자들을 모두 불러모아 놓고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 신의 궤를 어떻게 해야 좋을지를 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블레셋 통치자들이 이스라엘 신의 궤를 가드로 옮기자고 하였으므로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아스돗 사람들은 이스라엘 신의 궤를 가드로 옮겼다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사무엘상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828618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아스돗 사람들이 그 궤를 가드로 옮긴 뒤에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또 그 성읍을 내리쳐서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사람들이 큰 혼란에 빠졌다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그 성읍의 사람들을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어린 아이나 노인이나 할 것 없이 모두 쳐서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악성 종양이 생기게 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사무엘상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568685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402</Words>
  <Application>Microsoft Office PowerPoint</Application>
  <PresentationFormat>화면 슬라이드 쇼(16:9)</PresentationFormat>
  <Paragraphs>24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7" baseType="lpstr">
      <vt:lpstr>나눔스퀘어 ExtraBold</vt:lpstr>
      <vt:lpstr>Aptos</vt:lpstr>
      <vt:lpstr>Aptos Display</vt:lpstr>
      <vt:lpstr>Arial</vt:lpstr>
      <vt:lpstr>Office 테마</vt:lpstr>
      <vt:lpstr>삼상 5:1. 블레셋 사람들은 하나님의 궤를 빼앗아서, 에벤에셀에서 아스돗으로 가져 갔다.</vt:lpstr>
      <vt:lpstr>삼상 5:2. 블레셋 사람들은 하나님의 궤를 다곤 신전으로 가지고 들어가서, 다곤 신상 곁에 세워 놓았다.</vt:lpstr>
      <vt:lpstr>삼상 5:3. 그 다음날 아스돗 사람들이 아침에 일찍 일어나서 보니, 다곤이 주님의 궤 앞에 엎어져 땅바닥에 얼굴을 박고 있었다. 그들은 다곤을 들어서 세운 다음에, 제자리에 다시 가져다 놓았다.</vt:lpstr>
      <vt:lpstr>삼상 5:4. 그 다음날도 그들이 아침 일찍 일어나서 가 보니, 다곤이 또 주님의 궤 앞에 엎어져서 땅바닥에 얼굴을 박고 있었다. 다곤의 머리와 두 팔목이 부러져서 문지방 위에 나뒹굴었고, 다곤은 몸통만 남아 있었다.</vt:lpstr>
      <vt:lpstr>삼상 5:5. 그래서 오늘날까지도 다곤의 제사장들과 다곤 신전에서 예배하는 사람들은, 아스돗에 있는 다곤 신전에 들어갈 때에, 문지방 위를 밟지 않고 넘어서 들어간다.</vt:lpstr>
      <vt:lpstr>삼상 5:6. 주님께서 아스돗 사람들을 무섭게 내리치셨다. 주님께서 그들에게 악성 종양 재앙을 내리셔서, 아스돗과 그 지역 사람들을 망하게 하셨다.</vt:lpstr>
      <vt:lpstr>삼상 5:7. 아스돗 사람들이 이것을 보고 "이스라엘의 신이 우리와 우리의 신 다곤을 무섭게 내리치니, 그 신의 궤를 우리가 있는 곳에 두어서는 안 되겠다" 하고 말하면서,</vt:lpstr>
      <vt:lpstr>삼상 5:8. 사람을 보내어 블레셋 통치자들을 모두 불러모아 놓고, 이스라엘 신의 궤를 어떻게 해야 좋을지를 물었다. 블레셋 통치자들이 이스라엘 신의 궤를 가드로 옮기자고 하였으므로, 아스돗 사람들은 이스라엘 신의 궤를 가드로 옮겼다.</vt:lpstr>
      <vt:lpstr>삼상 5:9. 아스돗 사람들이 그 궤를 가드로 옮긴 뒤에, 주님께서 또 그 성읍을 내리쳐서, 사람들이 큰 혼란에 빠졌다. 주님께서 그 성읍의 사람들을, 어린 아이나 노인이나 할 것 없이 모두 쳐서, 악성 종양이 생기게 하셨다.</vt:lpstr>
      <vt:lpstr>삼상 5:10. 그러자 그들이 하나님의 궤를 에그론으로 보냈다. 그러나 하나님의 궤가 에그론에 이르렀을 때에, 에그론 주민들은 "아스돗 사람들이 이스라엘 신의 궤를 우리에게로 가져 와서 우리와 우리 백성을 죽이려고 한다" 하면서 울부짖었다.</vt:lpstr>
      <vt:lpstr>삼상 5:11. 그래서 그들은 또 사람들을 보내어 블레셋 통치자들을 모두 불러모아 놓고 "이스라엘 신의 궤를 돌려 보내어, 그 있던 자리로 돌아가게 하고, 우리와 우리 백성이 죽지 않게 해주시오!" 하고 요청하였다. 하나님이 거기에서 그들을 그렇게 무섭게 내리치셨기 때문에, 온 성읍 사람들이 죽을 지경에 이르러, 큰 혼란에 빠졌다.</vt:lpstr>
      <vt:lpstr>삼상 5:12. 죽지 않은 사람들은 악성 종양이 생겨서, 온 성읍에서 비명소리가 하늘에 사무쳤다.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2024-10-23T08:12:23Z</dcterms:created>
  <dcterms:modified xsi:type="dcterms:W3CDTF">2024-10-23T08:55:48Z</dcterms:modified>
</cp:coreProperties>
</file>