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태초에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계셨다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 하나님과 함께 계셨다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 하나님이셨다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세상에 계셨다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세상이 그로 말미암아 생겨났는데도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세상은 그를 알아보지 못하였다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0356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자기 땅에 오셨으나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백성은 그를 맞아들이지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2625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그를 맞아들인 사람들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그 이름을 믿는 사람들에게는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자녀가 되는 특권을 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9396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이들은 혈통에서나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육정에서나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사람의 뜻에서 나지 아니하고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하나님에게서 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483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말씀은 육신이 되어 우리 가운데 사셨다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그의 영광을 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아버지께서 주신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외아들의 영광이었다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은혜와 진리가 충만하였다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1982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(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요한은 그에 대하여 증언하여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이분이 내가 말씀드린 바로 그분입니다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뒤에 오시는 분이 나보다 앞서신 분이라고 말씀드린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이분을 두고 말한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그분은 사실 나보다 먼저 계신 분이기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5085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모두 그의 충만함에서 선물을 받되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은혜에 은혜를 더하여 받았다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1452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율법은 모세를 통하여 받았고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은혜와 진리는 예수 그리스도로 말미암아 생겨났다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38589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일찍이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본 사람은 아무도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아버지의 품속에 계신 외아들이신 하나님께서 하나님을 알려주셨다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1535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사람들이 예루살렘에서 제사장들과 레위 지파 사람들을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보내어서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누구요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물어 보게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요한의 증언은 이러하였다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4491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태초에 하나님과 함께 계셨다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7147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거절하지 않고 고백하였다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그리스도가 아니오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그는 고백하였다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7669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다시 요한에게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누구란 말이오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엘리야요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아니오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그 예언자요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그들이 물으니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아니오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4259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그들이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누구란 말이오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보낸 사람들에게 대답할 말을 좀 해주시오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자신을 무엇이라고 말하시오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7775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요한이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 이사야가 말한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광야에서 외치는 이의 소리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주님의 길을 곧게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24929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바리새파 사람들이 보낸 사람들이었다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58743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또 요한에게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그리스도도 아니고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엘리야도 아니고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예언자도 아니면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세례를 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5846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요한이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물로 세례를 주오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여러분 가운데 여러분이 알지 못하는 이가 한 분 서 계시오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00185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내 뒤에 오시는 분이지만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그분의 신발 끈을 풀 만한 자격도 없소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08162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요한이 세례를 주던 요단 강 건너편 베다니에서 일어난 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97177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 날 요한은 예수께서 자기에게 오시는 것을 보고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 죄를 지고 가는 하나님의 어린 양입니다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8762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것이 그로 말미암아 창조되었으니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없이 창조된 것은 하나도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창조된 것은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2732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전에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뒤에 한 분이 오실 터인데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그분은 나보다 먼저 계시기에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나보다 앞서신 분입니다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적이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이분을 두고 한 말입니다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33587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이분을 알지 못하였습니다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와서 물로 세례를 주는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이분을 이스라엘에게 알리려고 하는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30421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요한이 또 증언하여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성령이 비둘기같이 하늘에서 내려와서 이분 위에 머무는 것을 보았습니다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01499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이분을 몰랐습니다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나를 보내어 물로 세례를 주게 하신 분이 나에게 말씀하시기를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성령이 어떤 사람 위에 내려와서 머무는 것을 보거든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바로 성령으로 세례를 주시는 분임을 알아라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43813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나는 그것을 보았습니다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이분이 하나님의 아들이라고 증언하였습니다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09044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 날 요한이 다시 자기 제자 두 사람과 같이 서 있다가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74210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지나가시는 것을 보고서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어린 양이다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56429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두 제자는 요한이 하는 말을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예수를 따라갔다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25262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돌아서서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따라오는 것을 보시고 물으셨다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무엇을 찾고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랍비님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어디에 묵고 계십니까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('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랍비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선생님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이라는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78705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와서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따라가서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묵고 계시는 곳을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날을 그와 함께 지냈다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때는 오후 네 시 쯤이었다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34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그에게서 생명을 얻었으니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생명은 사람의 빛이었다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31192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요한의 말을 듣고 예수를 따라간 두 사람 가운데 한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시몬 베드로와 형제간인 안드레였다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09779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사람은 먼저 자기 형 시몬을 만나서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메시아를 만났소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('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메시아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그리스도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라는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75139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시몬을 예수께로 데리고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그를 보시고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요한의 아들 시몬이로구나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앞으로는 너를 게바라고 부르겠다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('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베드로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라는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56300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 날 예수께서 갈릴리로 떠나려고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빌립을 만나서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따라오너라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9893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빌립은 벳새다 출신으로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안드레와 베드로와 한 고향 사람이었다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17515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빌립이 나다나엘을 만나서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율법책에 기록하였고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예언자들이 기록한 그분을 우리가 만났습니다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그분은 나사렛 출신으로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요셉의 아들 예수입니다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18046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나다나엘이 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나사렛에서 무슨 선한 것이 나올 수 있겠소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빌립이 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와서 보시오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121226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나다나엘이 자기에게로 오는 것을 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두고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사람이야말로 참으로 이스라엘 사람이다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그에게는 거짓이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50402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나다나엘이 예수께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나를 아십니까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빌립이 너를 부르기 전에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무화과나무 아래에 있는 것을 내가 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63155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나다나엘이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선생님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선생님은 하나님의 아들이시요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왕이십니다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9725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빛이 어둠 속에서 비치니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어둠이 그 빛을 이기지 못하였다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19306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무화과나무 아래 있을 때에 내가 너를 보았다고 해서 믿느냐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이것보다 더 큰 일을 네가 볼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87614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그에게 또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진정으로 진정으로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하늘이 열리고 하나님의 천사들이 인자 위에 오르락내리락하는 것을 보게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8205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보내신 사람이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이름은 요한이었다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873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사람은 그 빛을 증언하러 왔으니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자기를 통하여 모든 사람을 믿게 하려는 것이었다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5196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사람은 빛이 아니었다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그 빛을 증언하러 왔을 따름이다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4843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 빛이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빛이 세상에 와서 모든 사람을 비추고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7319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1282</Words>
  <Application>Microsoft Office PowerPoint</Application>
  <PresentationFormat>화면 슬라이드 쇼(16:9)</PresentationFormat>
  <Paragraphs>102</Paragraphs>
  <Slides>51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56" baseType="lpstr">
      <vt:lpstr>나눔스퀘어 ExtraBold</vt:lpstr>
      <vt:lpstr>Aptos</vt:lpstr>
      <vt:lpstr>Aptos Display</vt:lpstr>
      <vt:lpstr>Arial</vt:lpstr>
      <vt:lpstr>Office 테마</vt:lpstr>
      <vt:lpstr>요 1:1. 태초에 '말씀'이 계셨다. 그 '말씀'은 하나님과 함께 계셨다. 그 '말씀'은 하나님이셨다.</vt:lpstr>
      <vt:lpstr>요 1:2. 그는 태초에 하나님과 함께 계셨다.</vt:lpstr>
      <vt:lpstr>요 1:3. 모든 것이 그로 말미암아 창조되었으니, 그가 없이 창조된 것은 하나도 없다. 창조된 것은</vt:lpstr>
      <vt:lpstr>요 1:4. 그에게서 생명을 얻었으니, 그 생명은 사람의 빛이었다.</vt:lpstr>
      <vt:lpstr>요 1:5. 그 빛이 어둠 속에서 비치니, 어둠이 그 빛을 이기지 못하였다.</vt:lpstr>
      <vt:lpstr>요 1:6. 하나님께서 보내신 사람이 있었다. 그 이름은 요한이었다.</vt:lpstr>
      <vt:lpstr>요 1:7. 그 사람은 그 빛을 증언하러 왔으니, 자기를 통하여 모든 사람을 믿게 하려는 것이었다.</vt:lpstr>
      <vt:lpstr>요 1:8. 그 사람은 빛이 아니었다. 그는 그 빛을 증언하러 왔을 따름이다.</vt:lpstr>
      <vt:lpstr>요 1:9. 참 빛이 있었다. 그 빛이 세상에 와서 모든 사람을 비추고 있다.</vt:lpstr>
      <vt:lpstr>요 1:10. 그는 세상에 계셨다. 세상이 그로 말미암아 생겨났는데도, 세상은 그를 알아보지 못하였다.</vt:lpstr>
      <vt:lpstr>요 1:11. 그가 자기 땅에 오셨으나, 그의 백성은 그를 맞아들이지 않았다.</vt:lpstr>
      <vt:lpstr>요 1:12. 그러나 그를 맞아들인 사람들, 곧 그 이름을 믿는 사람들에게는, 하나님의 자녀가 되는 특권을 주셨다.</vt:lpstr>
      <vt:lpstr>요 1:13. 이들은 혈통에서나, 육정에서나, 사람의 뜻에서 나지 아니하고, 하나님에게서 났다.</vt:lpstr>
      <vt:lpstr>요 1:14. 그 말씀은 육신이 되어 우리 가운데 사셨다. 우리는 그의 영광을 보았다. 그것은 아버지께서 주신, 외아들의 영광이었다. 그는 은혜와 진리가 충만하였다.</vt:lpstr>
      <vt:lpstr>요 1:15. (요한은 그에 대하여 증언하여 외쳤다. "이분이 내가 말씀드린 바로 그분입니다. 내 뒤에 오시는 분이 나보다 앞서신 분이라고 말씀드린 것은, 이분을 두고 말한 것입니다. 그분은 사실 나보다 먼저 계신 분이기 때문입니다.")</vt:lpstr>
      <vt:lpstr>요 1:16. 우리는 모두 그의 충만함에서 선물을 받되, 은혜에 은혜를 더하여 받았다.</vt:lpstr>
      <vt:lpstr>요 1:17. 율법은 모세를 통하여 받았고, 은혜와 진리는 예수 그리스도로 말미암아 생겨났다.</vt:lpstr>
      <vt:lpstr>요 1:18. 일찍이, 하나님을 본 사람은 아무도 없다. 아버지의 품속에 계신 외아들이신 하나님께서 하나님을 알려주셨다.</vt:lpstr>
      <vt:lpstr>요 1:19. 유대 사람들이 예루살렘에서 제사장들과 레위 지파 사람들을 [요한에게] 보내어서 "당신은 누구요?" 하고 물어 보게 하였다. 그 때에 요한의 증언은 이러하였다.</vt:lpstr>
      <vt:lpstr>요 1:20. 그는 거절하지 않고 고백하였다. "나는 그리스도가 아니오" 하고 그는 고백하였다.</vt:lpstr>
      <vt:lpstr>요 1:21. 그들이 다시 요한에게 물었다. "그러면, 당신은 누구란 말이오? 엘리야요?" 요한은 "아니오" 하고 대답하였다. "당신은 그 예언자요?" 하고 그들이 물으니, 요한은 "아니오" 하고 대답하였다.</vt:lpstr>
      <vt:lpstr>요 1:22. 그래서 그들이 말하였다. "그러면, 당신은 누구란 말이오? 우리를 보낸 사람들에게 대답할 말을 좀 해주시오. 당신은 자신을 무엇이라고 말하시오?"</vt:lpstr>
      <vt:lpstr>요 1:23. 요한이 대답하였다. "예언자 이사야가 말한 대로, 나는 '광야에서 외치는 이의 소리'요. '너희는 주님의 길을 곧게 하여라' 하고 말이오."</vt:lpstr>
      <vt:lpstr>요 1:24. 그들은 바리새파 사람들이 보낸 사람들이었다.</vt:lpstr>
      <vt:lpstr>요 1:25. 그들이 또 요한에게 물었다. "당신이 그리스도도 아니고, 엘리야도 아니고, 그 예언자도 아니면, 어찌하여 세례를 주시오?"</vt:lpstr>
      <vt:lpstr>요 1:26. 요한이 대답하였다. "나는 물로 세례를 주오. 그런데 여러분 가운데 여러분이 알지 못하는 이가 한 분 서 계시오.</vt:lpstr>
      <vt:lpstr>요 1:27. 그는 내 뒤에 오시는 분이지만, [나는] 그분의 신발 끈을 풀 만한 자격도 없소."</vt:lpstr>
      <vt:lpstr>요 1:28. 이것은 요한이 세례를 주던 요단 강 건너편 베다니에서 일어난 일이다.</vt:lpstr>
      <vt:lpstr>요 1:29. 다음 날 요한은 예수께서 자기에게 오시는 것을 보고 말하였다. "보시오, 세상 죄를 지고 가는 하나님의 어린 양입니다.</vt:lpstr>
      <vt:lpstr>요 1:30. 내가 전에 말하기를 '내 뒤에 한 분이 오실 터인데, 그분은 나보다 먼저 계시기에, 나보다 앞서신 분입니다' 한 적이 있습니다. 그것은 이분을 두고 한 말입니다.</vt:lpstr>
      <vt:lpstr>요 1:31. 나도 이분을 알지 못하였습니다. 내가 와서 물로 세례를 주는 것은, 이분을 이스라엘에게 알리려고 하는 것입니다."</vt:lpstr>
      <vt:lpstr>요 1:32. 요한이 또 증언하여 말하였다. "나는 성령이 비둘기같이 하늘에서 내려와서 이분 위에 머무는 것을 보았습니다.</vt:lpstr>
      <vt:lpstr>요 1:33. 나도 이분을 몰랐습니다. 그러나 나를 보내어 물로 세례를 주게 하신 분이 나에게 말씀하시기를, '성령이 어떤 사람 위에 내려와서 머무는 것을 보거든, 그가 바로 성령으로 세례를 주시는 분임을 알아라' 하셨습니다.</vt:lpstr>
      <vt:lpstr>요 1:34. 그런데 나는 그것을 보았습니다. 그래서 나는, 이분이 하나님의 아들이라고 증언하였습니다."</vt:lpstr>
      <vt:lpstr>요 1:35. 다음 날 요한이 다시 자기 제자 두 사람과 같이 서 있다가,</vt:lpstr>
      <vt:lpstr>요 1:36. 예수께서 지나가시는 것을 보고서, "보아라, 하나님의 어린 양이다" 하고 말하였다.</vt:lpstr>
      <vt:lpstr>요 1:37. 그 두 제자는 요한이 하는 말을 듣고, 예수를 따라갔다.</vt:lpstr>
      <vt:lpstr>요 1:38. 예수께서 돌아서서, 그들이 따라오는 것을 보시고 물으셨다. "너희는 무엇을 찾고 있느냐?" 그들은 "랍비님, 어디에 묵고 계십니까?" 하고 말하였다. ('랍비'는 '선생님'이라는 말이다.)</vt:lpstr>
      <vt:lpstr>요 1:39. 예수께서 그들에게 대답하셨다. "와서 보아라." 그들이 따라가서, 예수께서 묵고 계시는 곳을 보고, 그 날을 그와 함께 지냈다. 때는 오후 네 시 쯤이었다.</vt:lpstr>
      <vt:lpstr>요 1:40. 요한의 말을 듣고 예수를 따라간 두 사람 가운데 한 사람은, 시몬 베드로와 형제간인 안드레였다.</vt:lpstr>
      <vt:lpstr>요 1:41. 이 사람은 먼저 자기 형 시몬을 만나서 말하였다. "우리가 메시아를 만났소." ('메시아'는 '그리스도'라는 말이다.)</vt:lpstr>
      <vt:lpstr>요 1:42. 그런 다음에 시몬을 예수께로 데리고 왔다. 예수께서 그를 보시고 말씀하셨다. "너는 요한의 아들 시몬이로구나. 앞으로는 너를 게바라고 부르겠다." ('게바'는 '베드로' 곧 '바위'라는 말이다.)</vt:lpstr>
      <vt:lpstr>요 1:43. 다음 날 예수께서 갈릴리로 떠나려고 하셨다. 그 때에 빌립을 만나서 말씀하셨다. "나를 따라오너라."</vt:lpstr>
      <vt:lpstr>요 1:44. 빌립은 벳새다 출신으로, 안드레와 베드로와 한 고향 사람이었다.</vt:lpstr>
      <vt:lpstr>요 1:45. 빌립이 나다나엘을 만나서 말하였다. "모세가 율법책에 기록하였고, 또 예언자들이 기록한 그분을 우리가 만났습니다. 그분은 나사렛 출신으로, 요셉의 아들 예수입니다."</vt:lpstr>
      <vt:lpstr>요 1:46. 나다나엘이 그에게 말하였다. "나사렛에서 무슨 선한 것이 나올 수 있겠소?" 빌립이 그에게 말하였다. "와서 보시오."</vt:lpstr>
      <vt:lpstr>요 1:47. 예수께서 나다나엘이 자기에게로 오는 것을 보시고, 그를 두고 말씀하셨다. "보아라, 저 사람이야말로 참으로 이스라엘 사람이다. 그에게는 거짓이 없다."</vt:lpstr>
      <vt:lpstr>요 1:48. 나다나엘이 예수께 물었다. "어떻게 나를 아십니까?" 예수께서 대답하셨다. "빌립이 너를 부르기 전에, 네가 무화과나무 아래에 있는 것을 내가 보았다."</vt:lpstr>
      <vt:lpstr>요 1:49. 나다나엘이 말하였다. "선생님, 선생님은 하나님의 아들이시요, 이스라엘의 왕이십니다."</vt:lpstr>
      <vt:lpstr>요 1:50. 예수께서 그에게 말씀하셨다. "네가 무화과나무 아래 있을 때에 내가 너를 보았다고 해서 믿느냐? 이것보다 더 큰 일을 네가 볼 것이다."</vt:lpstr>
      <vt:lpstr>요 1:51. 예수께서 그에게 또 말씀하셨다. "내가 진정으로 진정으로 너희에게 말한다. 너희는, 하늘이 열리고 하나님의 천사들이 인자 위에 오르락내리락하는 것을 보게 될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2024-10-24T04:42:52Z</dcterms:modified>
</cp:coreProperties>
</file>