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형제자매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사람이 어떤 죄에 빠진 일이 드러나면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성령의 인도하심을 따라 사는 사람인 여러분은 온유한 마음으로 그런 사람을 바로잡아 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 스스로를 살펴서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유혹에 빠지지 않도록 조심하십시오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기회가 있는 동안에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사람에게 선한 일을 합시다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특히 믿음의 식구들에게는 더욱 그렇게 합시다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6627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여러분에게 직접 이렇게 큰 글자로 적습니다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8570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육체의 겉모양을 꾸미기를 좋아하는 사람은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여러분에게 할례를 받으라고 강요합니다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그들이 그리스도의 십자가 때문에 받는 박해를 면하고자 하는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09010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할례를 받는 사람들 스스로도 율법을 지키지 않으면서 여러분에게 할례를 받게 하려는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여러분의 육체를 이용하여 자랑하려는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3942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내게는 우리 주 예수 그리스도의 십자가 밖에는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자랑할 것이 아무것도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그리스도로 말미암아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쪽에서 보면 세상이 죽었고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세상 쪽에서 보면 내가 죽었습니다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30217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할례를 받거나 안 받는 것이 중요한 것이 아니라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새롭게 창조되는 것이 중요합니다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42818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표준을 따라 사는 사람들에게와 하나님의 백성 이스라엘에게 평화와 자비가 있기를 빕니다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2325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이제부터는 아무도 나를 괴롭히지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내 몸에 예수의 상처 자국을 지고 다닙니다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38571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형제자매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주 예수 그리스도의 은혜가 여러분의 심령에 있기를 빕니다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1378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서로 남의 짐을 져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그렇게 하면 여러분이 그리스도의 법을 성취하실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86671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사람이 아무것도 아니면서 무엇이 된 것처럼 생각하면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자기를 속이는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5218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 사람은 자기 일을 살펴보십시오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자기에게는 자랑거리가 있더라도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남에게까지 자랑할 것은 없을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7537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사람은 각각 자기 몫의 짐을 져야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98162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말씀을 배우는 사람은 가르치는 사람과 모든 좋은 것을 함께 나누어야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35458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자기를 속이지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하나님은 조롱을 받으실 분이 아니십니다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사람은 무엇을 심든지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심은 대로 거둘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9416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 육체에다 심는 사람은 육체에서 썩을 것을 거두고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성령에다 심는 사람은 성령에게서 영생을 거둘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29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선한 일을 하다가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낙심하지 맙시다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지쳐서 넘어지지 아니하면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때가 이를 때에 거두게 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갈라디아서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64843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416</Words>
  <Application>Microsoft Office PowerPoint</Application>
  <PresentationFormat>화면 슬라이드 쇼(16:9)</PresentationFormat>
  <Paragraphs>36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3" baseType="lpstr">
      <vt:lpstr>나눔스퀘어 ExtraBold</vt:lpstr>
      <vt:lpstr>Aptos</vt:lpstr>
      <vt:lpstr>Aptos Display</vt:lpstr>
      <vt:lpstr>Arial</vt:lpstr>
      <vt:lpstr>Office 테마</vt:lpstr>
      <vt:lpstr>갈 6:1. 형제자매 여러분, 어떤 사람이 어떤 죄에 빠진 일이 드러나면, 성령의 인도하심을 따라 사는 사람인 여러분은 온유한 마음으로 그런 사람을 바로잡아 주고, 자기 스스로를 살펴서, 유혹에 빠지지 않도록 조심하십시오.</vt:lpstr>
      <vt:lpstr>갈 6:2. 여러분은 서로 남의 짐을 져 주십시오. 그렇게 하면 여러분이 그리스도의 법을 성취하실 것입니다.</vt:lpstr>
      <vt:lpstr>갈 6:3. 어떤 사람이 아무것도 아니면서 무엇이 된 것처럼 생각하면, 그는 자기를 속이는 것입니다.</vt:lpstr>
      <vt:lpstr>갈 6:4. 각 사람은 자기 일을 살펴보십시오. 그러면 자기에게는 자랑거리가 있더라도, 남에게까지 자랑할 것은 없을 것입니다.</vt:lpstr>
      <vt:lpstr>갈 6:5. 사람은 각각 자기 몫의 짐을 져야 합니다.</vt:lpstr>
      <vt:lpstr>갈 6:6. 말씀을 배우는 사람은 가르치는 사람과 모든 좋은 것을 함께 나누어야 합니다.</vt:lpstr>
      <vt:lpstr>갈 6:7. 자기를 속이지 마십시오. 하나님은 조롱을 받으실 분이 아니십니다. 사람은 무엇을 심든지, 심은 대로 거둘 것입니다.</vt:lpstr>
      <vt:lpstr>갈 6:8. 자기 육체에다 심는 사람은 육체에서 썩을 것을 거두고, 성령에다 심는 사람은 성령에게서 영생을 거둘 것입니다.</vt:lpstr>
      <vt:lpstr>갈 6:9. 선한 일을 하다가, 낙심하지 맙시다. 지쳐서 넘어지지 아니하면, 때가 이를 때에 거두게 될 것입니다.</vt:lpstr>
      <vt:lpstr>갈 6:10. 그러므로 기회가 있는 동안에, 모든 사람에게 선한 일을 합시다. 특히 믿음의 식구들에게는 더욱 그렇게 합시다.</vt:lpstr>
      <vt:lpstr>갈 6:11. 보십시오, 내가 여러분에게 직접 이렇게 큰 글자로 적습니다.</vt:lpstr>
      <vt:lpstr>갈 6:12. 육체의 겉모양을 꾸미기를 좋아하는 사람은, 여러분에게 할례를 받으라고 강요합니다. 그것은 그들이 그리스도의 십자가 때문에 받는 박해를 면하고자 하는 것입니다.</vt:lpstr>
      <vt:lpstr>갈 6:13. 할례를 받는 사람들 스스로도 율법을 지키지 않으면서 여러분에게 할례를 받게 하려는 것은, 여러분의 육체를 이용하여 자랑하려는 것입니다.</vt:lpstr>
      <vt:lpstr>갈 6:14. 그런데 내게는 우리 주 예수 그리스도의 십자가 밖에는, 자랑할 것이 아무것도 없습니다. 그리스도로 말미암아, 내 쪽에서 보면 세상이 죽었고, 세상 쪽에서 보면 내가 죽었습니다.</vt:lpstr>
      <vt:lpstr>갈 6:15. 할례를 받거나 안 받는 것이 중요한 것이 아니라, 새롭게 창조되는 것이 중요합니다.</vt:lpstr>
      <vt:lpstr>갈 6:16. 이 표준을 따라 사는 사람들에게와 하나님의 백성 이스라엘에게 평화와 자비가 있기를 빕니다.</vt:lpstr>
      <vt:lpstr>갈 6:17. 이제부터는 아무도 나를 괴롭히지 마십시오. 나는 내 몸에 예수의 상처 자국을 지고 다닙니다.</vt:lpstr>
      <vt:lpstr>갈 6:18. 형제자매 여러분, 우리 주 예수 그리스도의 은혜가 여러분의 심령에 있기를 빕니다. 아멘.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2024-10-24T04:47:08Z</dcterms:modified>
</cp:coreProperties>
</file>