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454" r:id="rId3"/>
    <p:sldId id="1455" r:id="rId4"/>
    <p:sldId id="1456" r:id="rId5"/>
    <p:sldId id="1457" r:id="rId6"/>
    <p:sldId id="1458" r:id="rId7"/>
    <p:sldId id="1459" r:id="rId8"/>
    <p:sldId id="1460" r:id="rId9"/>
    <p:sldId id="1461" r:id="rId10"/>
    <p:sldId id="1462" r:id="rId11"/>
    <p:sldId id="1463" r:id="rId12"/>
    <p:sldId id="1464" r:id="rId13"/>
    <p:sldId id="1465" r:id="rId14"/>
    <p:sldId id="1466" r:id="rId15"/>
    <p:sldId id="1467" r:id="rId16"/>
    <p:sldId id="1468" r:id="rId17"/>
    <p:sldId id="1469" r:id="rId18"/>
    <p:sldId id="1470" r:id="rId19"/>
    <p:sldId id="1471" r:id="rId20"/>
    <p:sldId id="1472" r:id="rId21"/>
    <p:sldId id="1473" r:id="rId22"/>
    <p:sldId id="1474" r:id="rId23"/>
    <p:sldId id="1475" r:id="rId24"/>
    <p:sldId id="1476" r:id="rId25"/>
    <p:sldId id="1477" r:id="rId26"/>
    <p:sldId id="1478" r:id="rId27"/>
    <p:sldId id="1479" r:id="rId28"/>
    <p:sldId id="1480" r:id="rId29"/>
    <p:sldId id="1481" r:id="rId30"/>
    <p:sldId id="1482" r:id="rId31"/>
    <p:sldId id="1483" r:id="rId32"/>
    <p:sldId id="1484" r:id="rId33"/>
    <p:sldId id="1485" r:id="rId34"/>
    <p:sldId id="1486" r:id="rId35"/>
    <p:sldId id="1487" r:id="rId36"/>
    <p:sldId id="1488" r:id="rId37"/>
    <p:sldId id="1489" r:id="rId38"/>
    <p:sldId id="1490" r:id="rId39"/>
    <p:sldId id="1491" r:id="rId40"/>
    <p:sldId id="1492" r:id="rId41"/>
    <p:sldId id="1493" r:id="rId42"/>
    <p:sldId id="1494" r:id="rId43"/>
    <p:sldId id="1495" r:id="rId44"/>
    <p:sldId id="1496" r:id="rId45"/>
    <p:sldId id="1497" r:id="rId46"/>
    <p:sldId id="1498" r:id="rId47"/>
    <p:sldId id="1499" r:id="rId48"/>
    <p:sldId id="1500" r:id="rId49"/>
    <p:sldId id="1501" r:id="rId50"/>
    <p:sldId id="1502" r:id="rId51"/>
    <p:sldId id="1503" r:id="rId52"/>
    <p:sldId id="1504" r:id="rId53"/>
    <p:sldId id="1505" r:id="rId54"/>
    <p:sldId id="1506" r:id="rId55"/>
    <p:sldId id="1507" r:id="rId56"/>
    <p:sldId id="1508" r:id="rId57"/>
    <p:sldId id="1509" r:id="rId58"/>
    <p:sldId id="1510" r:id="rId5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  <p1510:client id="{25652F47-6951-409A-B9B7-0044528B3210}" v="3" dt="2023-08-02T14:05:20.31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4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slide" Target="slides/slide40.xml"/><Relationship Id="rId47" Type="http://schemas.openxmlformats.org/officeDocument/2006/relationships/slide" Target="slides/slide45.xml"/><Relationship Id="rId50" Type="http://schemas.openxmlformats.org/officeDocument/2006/relationships/slide" Target="slides/slide48.xml"/><Relationship Id="rId55" Type="http://schemas.openxmlformats.org/officeDocument/2006/relationships/slide" Target="slides/slide53.xml"/><Relationship Id="rId63" Type="http://schemas.openxmlformats.org/officeDocument/2006/relationships/tableStyles" Target="tableStyles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9" Type="http://schemas.openxmlformats.org/officeDocument/2006/relationships/slide" Target="slides/slide27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slide" Target="slides/slide38.xml"/><Relationship Id="rId45" Type="http://schemas.openxmlformats.org/officeDocument/2006/relationships/slide" Target="slides/slide43.xml"/><Relationship Id="rId53" Type="http://schemas.openxmlformats.org/officeDocument/2006/relationships/slide" Target="slides/slide51.xml"/><Relationship Id="rId58" Type="http://schemas.openxmlformats.org/officeDocument/2006/relationships/slide" Target="slides/slide56.xml"/><Relationship Id="rId5" Type="http://schemas.openxmlformats.org/officeDocument/2006/relationships/slide" Target="slides/slide3.xml"/><Relationship Id="rId61" Type="http://schemas.openxmlformats.org/officeDocument/2006/relationships/viewProps" Target="viewProps.xml"/><Relationship Id="rId19" Type="http://schemas.openxmlformats.org/officeDocument/2006/relationships/slide" Target="slides/slide1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slide" Target="slides/slide41.xml"/><Relationship Id="rId48" Type="http://schemas.openxmlformats.org/officeDocument/2006/relationships/slide" Target="slides/slide46.xml"/><Relationship Id="rId56" Type="http://schemas.openxmlformats.org/officeDocument/2006/relationships/slide" Target="slides/slide54.xml"/><Relationship Id="rId64" Type="http://schemas.microsoft.com/office/2016/11/relationships/changesInfo" Target="changesInfos/changesInfo1.xml"/><Relationship Id="rId8" Type="http://schemas.openxmlformats.org/officeDocument/2006/relationships/slide" Target="slides/slide6.xml"/><Relationship Id="rId51" Type="http://schemas.openxmlformats.org/officeDocument/2006/relationships/slide" Target="slides/slide49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46" Type="http://schemas.openxmlformats.org/officeDocument/2006/relationships/slide" Target="slides/slide44.xml"/><Relationship Id="rId59" Type="http://schemas.openxmlformats.org/officeDocument/2006/relationships/slide" Target="slides/slide57.xml"/><Relationship Id="rId20" Type="http://schemas.openxmlformats.org/officeDocument/2006/relationships/slide" Target="slides/slide18.xml"/><Relationship Id="rId41" Type="http://schemas.openxmlformats.org/officeDocument/2006/relationships/slide" Target="slides/slide39.xml"/><Relationship Id="rId54" Type="http://schemas.openxmlformats.org/officeDocument/2006/relationships/slide" Target="slides/slide52.xml"/><Relationship Id="rId62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49" Type="http://schemas.openxmlformats.org/officeDocument/2006/relationships/slide" Target="slides/slide47.xml"/><Relationship Id="rId57" Type="http://schemas.openxmlformats.org/officeDocument/2006/relationships/slide" Target="slides/slide55.xml"/><Relationship Id="rId10" Type="http://schemas.openxmlformats.org/officeDocument/2006/relationships/slide" Target="slides/slide8.xml"/><Relationship Id="rId31" Type="http://schemas.openxmlformats.org/officeDocument/2006/relationships/slide" Target="slides/slide29.xml"/><Relationship Id="rId44" Type="http://schemas.openxmlformats.org/officeDocument/2006/relationships/slide" Target="slides/slide42.xml"/><Relationship Id="rId52" Type="http://schemas.openxmlformats.org/officeDocument/2006/relationships/slide" Target="slides/slide50.xml"/><Relationship Id="rId60" Type="http://schemas.openxmlformats.org/officeDocument/2006/relationships/presProps" Target="presProps.xml"/><Relationship Id="rId65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9" Type="http://schemas.openxmlformats.org/officeDocument/2006/relationships/slide" Target="slides/slide37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9C09FB1D-5289-4D45-98B5-F85093DAEB12}"/>
    <pc:docChg chg="delSld">
      <pc:chgData name="군만두 맛있다" userId="88f4dfb63950bb32" providerId="LiveId" clId="{9C09FB1D-5289-4D45-98B5-F85093DAEB12}" dt="2023-08-02T13:45:35.087" v="0" actId="47"/>
      <pc:docMkLst>
        <pc:docMk/>
      </pc:docMkLst>
      <pc:sldChg chg="del">
        <pc:chgData name="군만두 맛있다" userId="88f4dfb63950bb32" providerId="LiveId" clId="{9C09FB1D-5289-4D45-98B5-F85093DAEB12}" dt="2023-08-02T13:45:35.087" v="0" actId="47"/>
        <pc:sldMkLst>
          <pc:docMk/>
          <pc:sldMk cId="4008826641" sldId="257"/>
        </pc:sldMkLst>
      </pc:sldChg>
      <pc:sldMasterChg chg="delSldLayout">
        <pc:chgData name="군만두 맛있다" userId="88f4dfb63950bb32" providerId="LiveId" clId="{9C09FB1D-5289-4D45-98B5-F85093DAEB12}" dt="2023-08-02T13:45:35.087" v="0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9C09FB1D-5289-4D45-98B5-F85093DAEB12}" dt="2023-08-02T13:45:35.087" v="0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39:46.207" v="14" actId="20577"/>
      <pc:docMkLst>
        <pc:docMk/>
      </pc:docMkLst>
      <pc:sldChg chg="modSp mod">
        <pc:chgData name="군만두 맛있다" userId="88f4dfb63950bb32" providerId="LiveId" clId="{5B0A4F7D-6F10-4B33-9C5C-6D1B65DBE8F0}" dt="2023-08-02T13:39:46.207" v="14" actId="2057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  <pc:docChgLst>
    <pc:chgData name="군만두 맛있다" userId="88f4dfb63950bb32" providerId="LiveId" clId="{25652F47-6951-409A-B9B7-0044528B3210}"/>
    <pc:docChg chg="addSld delSld modSld">
      <pc:chgData name="군만두 맛있다" userId="88f4dfb63950bb32" providerId="LiveId" clId="{25652F47-6951-409A-B9B7-0044528B3210}" dt="2023-08-02T14:05:20.305" v="2"/>
      <pc:docMkLst>
        <pc:docMk/>
      </pc:docMkLst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381289410" sldId="1454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436417444" sldId="1455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380689550" sldId="1456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305411162" sldId="1457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640513362" sldId="1458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584199589" sldId="1459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932470674" sldId="1460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512506058" sldId="1461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4097226139" sldId="1462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005132391" sldId="1463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831673110" sldId="1464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528903713" sldId="1465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55216051" sldId="1466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816421606" sldId="1467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973970121" sldId="1468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993961903" sldId="1469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346017544" sldId="1470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099082245" sldId="1471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519160890" sldId="1472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98102490" sldId="1473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854447463" sldId="1474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755678497" sldId="1475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632619075" sldId="1476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311898339" sldId="1477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789201469" sldId="1478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874785421" sldId="1479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248490951" sldId="1480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380728356" sldId="1481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280100683" sldId="1482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09475982" sldId="1483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587772098" sldId="1484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62915817" sldId="1485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666071320" sldId="1486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253665942" sldId="1487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470769434" sldId="1488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840087878" sldId="1489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108297604" sldId="1490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049638395" sldId="1491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554360976" sldId="1492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4037882405" sldId="1493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956114602" sldId="1494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065723703" sldId="1495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4046795524" sldId="1496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049637919" sldId="1497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734316883" sldId="1498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549408416" sldId="1499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2811627008" sldId="1500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7582946" sldId="1501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245105044" sldId="1502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959783288" sldId="1503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520001176" sldId="1504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720076709" sldId="1505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130056897" sldId="1506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4116684327" sldId="1507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3129415434" sldId="1508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4063191996" sldId="1509"/>
        </pc:sldMkLst>
      </pc:sldChg>
      <pc:sldChg chg="add del setBg">
        <pc:chgData name="군만두 맛있다" userId="88f4dfb63950bb32" providerId="LiveId" clId="{25652F47-6951-409A-B9B7-0044528B3210}" dt="2023-08-02T14:05:20.305" v="2"/>
        <pc:sldMkLst>
          <pc:docMk/>
          <pc:sldMk cId="4265509650" sldId="1510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05559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015029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143384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807252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667364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919932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774645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54999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765553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301501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992853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5259381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8672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&lt;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요셉이 바로의 꿈을 해석하다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&gt;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 이 년 후에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꿈을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꾼즉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자기가 나일 강 가에 서 있는데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38128941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바로께서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종들에게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노하사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나와 떡 굽는 관원장을 친위대장의 집에 가두셨을 때에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00513239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나와 그가 하룻밤에 꿈을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꾼즉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각기 뜻이 있는 꿈이라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83167311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곳에 친위대장의 종 된 히브리 청년이 우리와 함께 있기로 우리가 그에게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말하매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그가 우리의 꿈을 풀되 그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꿈대로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각 사람에게 해석하더니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52890371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해석한 대로 되어 나는 복직되고 그는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매달렸나이다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5521605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사람을 보내어 요셉을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부르매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급히 그를 옥에서 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놓은지라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요셉이 곧 수염을 깎고 그의 옷을 갈아 입고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들어가니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81642160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요셉에게 이르되 내가 한 꿈을 꾸었으나 그것을 해석하는 자가 없더니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들은즉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꿈을 들으면 능히 푼다 하더라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97397012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요셉이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대답하여 이르되 내가 아니라 하나님께서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편안한 대답을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99396190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요셉에게 이르되 내가 꿈에 나일 강 가에 서서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34601754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보니 살지고 아름다운 일곱 암소가 나일 강 가에 올라와 갈밭에서 뜯어먹고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09908224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뒤에 또 약하고 심히 흉하고 파리한 일곱 암소가 올라오니 그같이 흉한 것들은 애굽 땅에서 내가 아직 보지 못한 것이라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5191608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보니 아름답고 살진 일곱 암소가 강 가에서 올라와 갈밭에서 뜯어먹고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43641744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파리하고 흉한 소가 처음의 일곱 살진 소를 먹었으며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9810249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먹었으나 먹은 듯 하지 아니하고 여전히 흉하더라 내가 곧 깨었다가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85444746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다시 꿈에 보니 한 줄기에 무성하고 충실한 일곱 이삭이 나오고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75567849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후에 또 가늘고 동풍에 마른 일곱 이삭이 나더니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63261907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가는 이삭이 좋은 일곱 이삭을 삼키더라 내가 그 꿈을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점술가에게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말하였으나 그것을 내게 풀이해 주는 자가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31189833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요셉이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아뢰되 바로의 꿈은 하나라 하나님이 그가 하실 일을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보이심이니이다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78920146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일곱 좋은 암소는 일곱 해요 일곱 좋은 이삭도 일곱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해니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꿈은 하나라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87478542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후에 올라온 파리하고 흉한 일곱 소는 칠 년이요 동풍에 말라 속이 빈 일곱 이삭도 일곱 해 흉년이니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24849095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이르기를 하나님이 그가 하실 일을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보이신다 함이 이것이라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38072835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온 애굽 땅에 일곱 해 큰 풍년이 있겠고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2801006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뒤에 또 흉하고 파리한 다른 일곱 암소가 나일 강 가에서 올라와 그 소와 함께 나일 강 가에 서 있더니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380689550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후에 일곱 해 흉년이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들므로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애굽 땅에 있던 풍년을 다 잊어버리게 되고 이 땅이 그 기근으로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망하리니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09475982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후에 든 그 흉년이 너무 심하므로 이전 풍년을 이 땅에서 기억하지 못하게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587772098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바로께서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꿈을 두 번 겹쳐 꾸신 것은 하나님이 이 일을 정하셨음이라 하나님이 속히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행하시리니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6291581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바로께서는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명철하고 지혜 있는 사람을 택하여 애굽 땅을 다스리게 하시고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666071320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34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바로께서는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또 이같이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나라 안에 감독관들을 두어 그 일곱 해 풍년에 애굽 땅의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오분의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일을 거두되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253665942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35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장차 올 풍년의 모든 곡물을 거두고 그 곡물을 바로의 손에 돌려 양식을 위하여 각 성읍에 쌓아 두게 하소서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47076943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이와 같이 그 곡물을 이 땅에 저장하여 애굽 땅에 임할 일곱 해 흉년에 대비하시면 땅이 이 흉년으로 말미암아 망하지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아니하리이다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840087878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37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모든 신하가 이 일을 좋게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여긴지라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10829760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38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신하들에게 이르되 이와 같이 하나님의 영에 감동된 사람을 우리가 어찌 찾을 수 있으리요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04963839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요셉에게 이르되 하나님이 이 모든 것을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보이셨으니 너와 같이 명철하고 지혜 있는 자가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없도다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5543609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흉하고 파리한 소가 그 아름답고 살진 일곱 소를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먹은지라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깨었다가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305411162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내 집을 다스리라 내 백성이 다 네 명령에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복종하리니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너보다 높은 것은 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왕좌뿐이니라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4037882405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41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또 요셉에게 이르되 내가 너를 애굽 온 땅의 총리가 되게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하노라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956114602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자기의 인장 반지를 빼어 요셉의 손에 끼우고 그에게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세마포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옷을 입히고 금 사슬을 목에 걸고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065723703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자기에게 있는 버금 수레에 그를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태우매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무리가 그의 앞에서 소리 지르기를 엎드리라 하더라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그에게 애굽 전국을 총리로 다스리게 하였더라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4046795524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44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요셉에게 이르되 나는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애굽 온 땅에서 네 허락이 없이는 수족을 놀릴 자가 없으리라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049637919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요셉의 이름을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사브낫바네아라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또 온의 제사장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보디베라의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딸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아스낫을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그에게 주어 아내로 삼게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요셉이 나가 애굽 온 땅을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순찰하니라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734316883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요셉이 애굽 왕 바로 앞에 설 때에 삼십 세라 그가 바로 앞을 떠나 애굽 온 땅을 순찰하니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549408416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일곱 해 풍년에 토지 소출이 심히 많은지라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811627008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요셉이 애굽 땅에 있는 그 칠 년 곡물을 거두어 각 성에 저장하되 각 성읍 주위의 밭의 곡물을 그 성읍 중에 쌓아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7582946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쌓아 둔 곡식이 바다 모래 같이 심히 많아 세기를 그쳤으니 그 수가 한이 없음이었더라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24510504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다시 잠이 들어 꿈을 꾸니 한 줄기에 무성하고 충실한 일곱 이삭이 나오고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640513362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흉년이 들기 전에 요셉에게 두 아들이 나되 곧 온의 제사장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보디베라의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딸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아스낫이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그에게서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낳은지라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959783288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요셉이 그의 장남의 이름을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하였으니 하나님이 내게 내 모든 고난과 내 아버지의 온 집 일을 잊어버리게 하셨다 함이요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520001176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차남의 이름을 에브라임이라 하였으니 하나님이 나를 내가 수고한 땅에서 번성하게 하셨다 함이었더라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720076709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애굽 땅에 일곱 해 풍년이 그치고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130056897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요셉의 말과 같이 일곱 해 흉년이 들기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시작하매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각국에는 기근이 있으나 애굽 온 땅에는 먹을 것이 있더니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4116684327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애굽 온 땅이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굶주리매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백성이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부르짖어 양식을 구하는지라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애굽 모든 백성에게 이르되 요셉에게 가서 그가 너희에게 이르는 대로 하라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129415434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온 지면에 기근이 있으매 요셉이 모든 창고를 열고 애굽 백성에게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팔새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애굽 땅에 기근이 심하며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4063191996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각국 백성도 양식을 사려고 애굽으로 들어와 요셉에게 이르렀으니 기근이 온 세상에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심함이었더라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42655096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후에 또 가늘고 동풍에 마른 일곱 이삭이 나오더니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35841995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가는 일곱 이삭이 무성하고 충실한 일곱 이삭을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삼킨지라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깬즉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꿈이라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293247067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아침에 그의 마음이 번민하여 사람을 보내어 애굽의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점술가와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현인들을 모두 불러 그들에게 그의 꿈을 말하였으나 그것을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해석하는 자가 없었더라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5125060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술 맡은 관원장이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바로에게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말하여 이르되 내가 오늘 내 죄를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기억하나이다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41</a:t>
            </a:r>
          </a:p>
        </p:txBody>
      </p:sp>
    </p:spTree>
    <p:extLst>
      <p:ext uri="{BB962C8B-B14F-4D97-AF65-F5344CB8AC3E}">
        <p14:creationId xmlns:p14="http://schemas.microsoft.com/office/powerpoint/2010/main" val="40972261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986</Words>
  <Application>Microsoft Office PowerPoint</Application>
  <PresentationFormat>와이드스크린</PresentationFormat>
  <Paragraphs>114</Paragraphs>
  <Slides>57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57</vt:i4>
      </vt:variant>
    </vt:vector>
  </HeadingPairs>
  <TitlesOfParts>
    <vt:vector size="63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13</cp:revision>
  <dcterms:modified xsi:type="dcterms:W3CDTF">2024-10-02T10:34:01Z</dcterms:modified>
</cp:coreProperties>
</file>