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5CAE40-5522-4997-BBC6-F0B257AF7F1A}" type="datetimeFigureOut">
              <a:rPr lang="en-US" smtClean="0"/>
              <a:t>13-Oct-17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2914004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CAE40-5522-4997-BBC6-F0B257AF7F1A}" type="datetimeFigureOut">
              <a:rPr lang="en-US" smtClean="0"/>
              <a:t>13-Oct-17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1780996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CAE40-5522-4997-BBC6-F0B257AF7F1A}" type="datetimeFigureOut">
              <a:rPr lang="en-US" smtClean="0"/>
              <a:t>13-Oct-17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236287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5CAE40-5522-4997-BBC6-F0B257AF7F1A}" type="datetimeFigureOut">
              <a:rPr lang="en-US" smtClean="0"/>
              <a:t>13-Oct-17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545375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5CAE40-5522-4997-BBC6-F0B257AF7F1A}" type="datetimeFigureOut">
              <a:rPr lang="en-US" smtClean="0"/>
              <a:t>13-Oct-17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94633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5CAE40-5522-4997-BBC6-F0B257AF7F1A}" type="datetimeFigureOut">
              <a:rPr lang="en-US" smtClean="0"/>
              <a:t>13-Oct-17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3434061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5CAE40-5522-4997-BBC6-F0B257AF7F1A}" type="datetimeFigureOut">
              <a:rPr lang="en-US" smtClean="0"/>
              <a:t>13-Oct-17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1719856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5CAE40-5522-4997-BBC6-F0B257AF7F1A}" type="datetimeFigureOut">
              <a:rPr lang="en-US" smtClean="0"/>
              <a:t>13-Oct-17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233318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5CAE40-5522-4997-BBC6-F0B257AF7F1A}" type="datetimeFigureOut">
              <a:rPr lang="en-US" smtClean="0"/>
              <a:t>13-Oct-17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2382377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CAE40-5522-4997-BBC6-F0B257AF7F1A}" type="datetimeFigureOut">
              <a:rPr lang="en-US" smtClean="0"/>
              <a:t>13-Oct-17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150385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5CAE40-5522-4997-BBC6-F0B257AF7F1A}" type="datetimeFigureOut">
              <a:rPr lang="en-US" smtClean="0"/>
              <a:t>13-Oct-17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3F3DC-28CB-402A-B55B-C1C20A6533FB}" type="slidenum">
              <a:rPr lang="en-US" smtClean="0"/>
              <a:t>‹#›</a:t>
            </a:fld>
            <a:endParaRPr lang="en-US"/>
          </a:p>
        </p:txBody>
      </p:sp>
    </p:spTree>
    <p:extLst>
      <p:ext uri="{BB962C8B-B14F-4D97-AF65-F5344CB8AC3E}">
        <p14:creationId xmlns:p14="http://schemas.microsoft.com/office/powerpoint/2010/main" val="3402142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CAE40-5522-4997-BBC6-F0B257AF7F1A}" type="datetimeFigureOut">
              <a:rPr lang="en-US" smtClean="0"/>
              <a:t>13-Oct-17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C3F3DC-28CB-402A-B55B-C1C20A6533FB}" type="slidenum">
              <a:rPr lang="en-US" smtClean="0"/>
              <a:t>‹#›</a:t>
            </a:fld>
            <a:endParaRPr lang="en-US"/>
          </a:p>
        </p:txBody>
      </p:sp>
    </p:spTree>
    <p:extLst>
      <p:ext uri="{BB962C8B-B14F-4D97-AF65-F5344CB8AC3E}">
        <p14:creationId xmlns:p14="http://schemas.microsoft.com/office/powerpoint/2010/main" val="2112521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sgadventureeducation.com/teambuilding.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0" y="0"/>
            <a:ext cx="9136649"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0745" y="176645"/>
            <a:ext cx="4191000" cy="685800"/>
          </a:xfrm>
          <a:prstGeom prst="rect">
            <a:avLst/>
          </a:prstGeom>
        </p:spPr>
      </p:pic>
      <p:sp>
        <p:nvSpPr>
          <p:cNvPr id="7" name="TextBox 6"/>
          <p:cNvSpPr txBox="1"/>
          <p:nvPr/>
        </p:nvSpPr>
        <p:spPr>
          <a:xfrm>
            <a:off x="2362200" y="5985163"/>
            <a:ext cx="4800599" cy="646331"/>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US" sz="3600" dirty="0" smtClean="0">
                <a:solidFill>
                  <a:srgbClr val="FF0000"/>
                </a:solidFill>
                <a:latin typeface="Britannic Bold" pitchFamily="34" charset="0"/>
                <a:cs typeface="Aharoni" pitchFamily="2" charset="-79"/>
              </a:rPr>
              <a:t>Team Building </a:t>
            </a:r>
            <a:endParaRPr lang="en-US" sz="3600" dirty="0">
              <a:solidFill>
                <a:srgbClr val="FF0000"/>
              </a:solidFill>
              <a:latin typeface="Britannic Bold" pitchFamily="34" charset="0"/>
              <a:cs typeface="Aharoni" pitchFamily="2" charset="-79"/>
            </a:endParaRPr>
          </a:p>
        </p:txBody>
      </p:sp>
    </p:spTree>
    <p:extLst>
      <p:ext uri="{BB962C8B-B14F-4D97-AF65-F5344CB8AC3E}">
        <p14:creationId xmlns:p14="http://schemas.microsoft.com/office/powerpoint/2010/main" val="40682537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ellipse">
            <a:avLst/>
          </a:prstGeom>
          <a:ln>
            <a:noFill/>
          </a:ln>
          <a:effectLst>
            <a:softEdge rad="112500"/>
          </a:effectLst>
        </p:spPr>
      </p:pic>
      <p:sp>
        <p:nvSpPr>
          <p:cNvPr id="3" name="TextBox 2"/>
          <p:cNvSpPr txBox="1"/>
          <p:nvPr/>
        </p:nvSpPr>
        <p:spPr>
          <a:xfrm>
            <a:off x="-27709" y="152400"/>
            <a:ext cx="1856509" cy="2308324"/>
          </a:xfrm>
          <a:prstGeom prst="rect">
            <a:avLst/>
          </a:prstGeom>
          <a:noFill/>
        </p:spPr>
        <p:txBody>
          <a:bodyPr wrap="square" rtlCol="0">
            <a:spAutoFit/>
          </a:bodyPr>
          <a:lstStyle/>
          <a:p>
            <a:pPr algn="ctr"/>
            <a:r>
              <a:rPr lang="en-US" sz="7200" dirty="0" smtClean="0">
                <a:solidFill>
                  <a:srgbClr val="FF0000"/>
                </a:solidFill>
                <a:latin typeface="Arabic Typesetting" pitchFamily="66" charset="-78"/>
                <a:cs typeface="Arabic Typesetting" pitchFamily="66" charset="-78"/>
              </a:rPr>
              <a:t>About</a:t>
            </a:r>
          </a:p>
          <a:p>
            <a:pPr algn="ctr"/>
            <a:r>
              <a:rPr lang="en-US" sz="7200" dirty="0" smtClean="0">
                <a:solidFill>
                  <a:srgbClr val="FF0000"/>
                </a:solidFill>
                <a:latin typeface="Arabic Typesetting" pitchFamily="66" charset="-78"/>
                <a:cs typeface="Arabic Typesetting" pitchFamily="66" charset="-78"/>
              </a:rPr>
              <a:t>US </a:t>
            </a:r>
            <a:endParaRPr lang="en-US" sz="7200" dirty="0">
              <a:solidFill>
                <a:srgbClr val="FF0000"/>
              </a:solidFill>
              <a:latin typeface="Arabic Typesetting" pitchFamily="66" charset="-78"/>
              <a:cs typeface="Arabic Typesetting" pitchFamily="66"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2741" y="6232814"/>
            <a:ext cx="1733550" cy="590550"/>
          </a:xfrm>
          <a:prstGeom prst="rect">
            <a:avLst/>
          </a:prstGeom>
        </p:spPr>
        <p:style>
          <a:lnRef idx="3">
            <a:schemeClr val="lt1"/>
          </a:lnRef>
          <a:fillRef idx="1">
            <a:schemeClr val="dk1"/>
          </a:fillRef>
          <a:effectRef idx="1">
            <a:schemeClr val="dk1"/>
          </a:effectRef>
          <a:fontRef idx="minor">
            <a:schemeClr val="lt1"/>
          </a:fontRef>
        </p:style>
      </p:pic>
      <p:sp>
        <p:nvSpPr>
          <p:cNvPr id="5" name="TextBox 4"/>
          <p:cNvSpPr txBox="1"/>
          <p:nvPr/>
        </p:nvSpPr>
        <p:spPr>
          <a:xfrm>
            <a:off x="2791689" y="152400"/>
            <a:ext cx="6296891" cy="4832092"/>
          </a:xfrm>
          <a:prstGeom prst="rect">
            <a:avLst/>
          </a:prstGeom>
          <a:noFill/>
        </p:spPr>
        <p:txBody>
          <a:bodyPr wrap="square" rtlCol="0">
            <a:spAutoFit/>
          </a:bodyPr>
          <a:lstStyle/>
          <a:p>
            <a:pPr algn="just"/>
            <a:r>
              <a:rPr lang="en-US" sz="2800" b="1" dirty="0" smtClean="0">
                <a:solidFill>
                  <a:schemeClr val="tx2"/>
                </a:solidFill>
                <a:latin typeface="Arabic Typesetting" pitchFamily="66" charset="-78"/>
                <a:cs typeface="Arabic Typesetting" pitchFamily="66" charset="-78"/>
              </a:rPr>
              <a:t>SG adventure education  brings  out  different type of  adventure creative themes in Singapore and provides  a complete employee engagement solution to every clients. With  more  experienced and good trainer management our company is expertized in their work . We understands the mind of the employees and employers in a corporate environment. SG adventure education company trainers help and improves performances up as by  their key resources. We  organize various employee engagement activities, training programs and event management for the clients.  </a:t>
            </a:r>
            <a:endParaRPr lang="en-US" sz="2800" b="1" dirty="0">
              <a:solidFill>
                <a:schemeClr val="tx2"/>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1154029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ellipse">
            <a:avLst/>
          </a:prstGeom>
          <a:ln>
            <a:noFill/>
          </a:ln>
          <a:effectLst>
            <a:softEdge rad="112500"/>
          </a:effectLst>
        </p:spPr>
      </p:pic>
      <p:sp>
        <p:nvSpPr>
          <p:cNvPr id="3" name="TextBox 2"/>
          <p:cNvSpPr txBox="1"/>
          <p:nvPr/>
        </p:nvSpPr>
        <p:spPr>
          <a:xfrm>
            <a:off x="0" y="0"/>
            <a:ext cx="1856509" cy="6186309"/>
          </a:xfrm>
          <a:prstGeom prst="rect">
            <a:avLst/>
          </a:prstGeom>
          <a:noFill/>
        </p:spPr>
        <p:txBody>
          <a:bodyPr wrap="square" rtlCol="0">
            <a:spAutoFit/>
          </a:bodyPr>
          <a:lstStyle/>
          <a:p>
            <a:pPr algn="ctr"/>
            <a:r>
              <a:rPr lang="en-US" sz="4400" dirty="0" smtClean="0">
                <a:solidFill>
                  <a:srgbClr val="FF0000"/>
                </a:solidFill>
                <a:latin typeface="Arabic Typesetting" pitchFamily="66" charset="-78"/>
                <a:cs typeface="Arabic Typesetting" pitchFamily="66" charset="-78"/>
              </a:rPr>
              <a:t>SG Adventure Education :</a:t>
            </a:r>
          </a:p>
          <a:p>
            <a:pPr algn="ctr"/>
            <a:r>
              <a:rPr lang="en-US" sz="4400" dirty="0" smtClean="0">
                <a:solidFill>
                  <a:srgbClr val="FF0000"/>
                </a:solidFill>
                <a:latin typeface="Arabic Typesetting" pitchFamily="66" charset="-78"/>
                <a:cs typeface="Arabic Typesetting" pitchFamily="66" charset="-78"/>
              </a:rPr>
              <a:t>Definition</a:t>
            </a:r>
          </a:p>
          <a:p>
            <a:pPr algn="ctr"/>
            <a:r>
              <a:rPr lang="en-US" sz="4400" dirty="0" smtClean="0">
                <a:solidFill>
                  <a:srgbClr val="FF0000"/>
                </a:solidFill>
                <a:latin typeface="Arabic Typesetting" pitchFamily="66" charset="-78"/>
                <a:cs typeface="Arabic Typesetting" pitchFamily="66" charset="-78"/>
              </a:rPr>
              <a:t>Of </a:t>
            </a:r>
          </a:p>
          <a:p>
            <a:pPr algn="ctr"/>
            <a:r>
              <a:rPr lang="en-US" sz="4400" dirty="0" smtClean="0">
                <a:solidFill>
                  <a:srgbClr val="FF0000"/>
                </a:solidFill>
                <a:latin typeface="Arabic Typesetting" pitchFamily="66" charset="-78"/>
                <a:cs typeface="Arabic Typesetting" pitchFamily="66" charset="-78"/>
              </a:rPr>
              <a:t>Team Building </a:t>
            </a:r>
          </a:p>
          <a:p>
            <a:pPr algn="ctr"/>
            <a:r>
              <a:rPr lang="en-US" sz="4400" dirty="0" smtClean="0">
                <a:solidFill>
                  <a:srgbClr val="FF0000"/>
                </a:solidFill>
                <a:latin typeface="Arabic Typesetting" pitchFamily="66" charset="-78"/>
                <a:cs typeface="Arabic Typesetting" pitchFamily="66" charset="-78"/>
              </a:rPr>
              <a:t> </a:t>
            </a:r>
            <a:endParaRPr lang="en-US" sz="4400" dirty="0">
              <a:solidFill>
                <a:srgbClr val="FF0000"/>
              </a:solidFill>
              <a:latin typeface="Arabic Typesetting" pitchFamily="66" charset="-78"/>
              <a:cs typeface="Arabic Typesetting" pitchFamily="66"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2741" y="6232814"/>
            <a:ext cx="1733550" cy="590550"/>
          </a:xfrm>
          <a:prstGeom prst="rect">
            <a:avLst/>
          </a:prstGeom>
        </p:spPr>
        <p:style>
          <a:lnRef idx="3">
            <a:schemeClr val="lt1"/>
          </a:lnRef>
          <a:fillRef idx="1">
            <a:schemeClr val="dk1"/>
          </a:fillRef>
          <a:effectRef idx="1">
            <a:schemeClr val="dk1"/>
          </a:effectRef>
          <a:fontRef idx="minor">
            <a:schemeClr val="lt1"/>
          </a:fontRef>
        </p:style>
      </p:pic>
      <p:sp>
        <p:nvSpPr>
          <p:cNvPr id="6" name="TextBox 5"/>
          <p:cNvSpPr txBox="1"/>
          <p:nvPr/>
        </p:nvSpPr>
        <p:spPr>
          <a:xfrm>
            <a:off x="2805544" y="276998"/>
            <a:ext cx="6296891" cy="5632311"/>
          </a:xfrm>
          <a:prstGeom prst="rect">
            <a:avLst/>
          </a:prstGeom>
          <a:noFill/>
        </p:spPr>
        <p:txBody>
          <a:bodyPr wrap="square" rtlCol="0">
            <a:spAutoFit/>
          </a:bodyPr>
          <a:lstStyle/>
          <a:p>
            <a:pPr marL="285750" indent="-285750" algn="just">
              <a:buFont typeface="Wingdings" pitchFamily="2" charset="2"/>
              <a:buChar char="q"/>
            </a:pPr>
            <a:r>
              <a:rPr lang="en-US" sz="2400" b="1" dirty="0" smtClean="0">
                <a:solidFill>
                  <a:schemeClr val="tx2"/>
                </a:solidFill>
                <a:latin typeface="Arabic Typesetting" pitchFamily="66" charset="-78"/>
                <a:cs typeface="Arabic Typesetting" pitchFamily="66" charset="-78"/>
              </a:rPr>
              <a:t>From our view team building is the good process and the various  ideas behind them gives motivation to a  particular person according to work in large team building environment by  some   play activities.</a:t>
            </a:r>
          </a:p>
          <a:p>
            <a:pPr algn="just"/>
            <a:endParaRPr lang="en-US" sz="2400" b="1" dirty="0" smtClean="0">
              <a:solidFill>
                <a:schemeClr val="tx2"/>
              </a:solidFill>
              <a:latin typeface="Arabic Typesetting" pitchFamily="66" charset="-78"/>
              <a:cs typeface="Arabic Typesetting" pitchFamily="66" charset="-78"/>
            </a:endParaRPr>
          </a:p>
          <a:p>
            <a:pPr marL="285750" indent="-285750" algn="just">
              <a:buFont typeface="Wingdings" pitchFamily="2" charset="2"/>
              <a:buChar char="q"/>
            </a:pPr>
            <a:r>
              <a:rPr lang="en-US" sz="2400" b="1" dirty="0" smtClean="0">
                <a:solidFill>
                  <a:schemeClr val="tx2"/>
                </a:solidFill>
                <a:latin typeface="Arabic Typesetting" pitchFamily="66" charset="-78"/>
                <a:cs typeface="Arabic Typesetting" pitchFamily="66" charset="-78"/>
              </a:rPr>
              <a:t>Team building and their activities are </a:t>
            </a:r>
            <a:r>
              <a:rPr lang="en-US" sz="2400" b="1" dirty="0" err="1" smtClean="0">
                <a:solidFill>
                  <a:schemeClr val="tx2"/>
                </a:solidFill>
                <a:latin typeface="Arabic Typesetting" pitchFamily="66" charset="-78"/>
                <a:cs typeface="Arabic Typesetting" pitchFamily="66" charset="-78"/>
              </a:rPr>
              <a:t>ss</a:t>
            </a:r>
            <a:r>
              <a:rPr lang="en-US" sz="2400" b="1" dirty="0" smtClean="0">
                <a:solidFill>
                  <a:schemeClr val="tx2"/>
                </a:solidFill>
                <a:latin typeface="Arabic Typesetting" pitchFamily="66" charset="-78"/>
                <a:cs typeface="Arabic Typesetting" pitchFamily="66" charset="-78"/>
              </a:rPr>
              <a:t> used to enhance social relations and define the particular team within  teams.</a:t>
            </a:r>
          </a:p>
          <a:p>
            <a:pPr marL="285750" indent="-285750" algn="just">
              <a:buFont typeface="Wingdings" pitchFamily="2" charset="2"/>
              <a:buChar char="q"/>
            </a:pPr>
            <a:r>
              <a:rPr lang="en-US" sz="2400" b="1" dirty="0">
                <a:solidFill>
                  <a:schemeClr val="tx2"/>
                </a:solidFill>
                <a:latin typeface="Arabic Typesetting" pitchFamily="66" charset="-78"/>
                <a:cs typeface="Arabic Typesetting" pitchFamily="66" charset="-78"/>
              </a:rPr>
              <a:t> T</a:t>
            </a:r>
            <a:r>
              <a:rPr lang="en-US" sz="2400" b="1" dirty="0" smtClean="0">
                <a:solidFill>
                  <a:schemeClr val="tx2"/>
                </a:solidFill>
                <a:latin typeface="Arabic Typesetting" pitchFamily="66" charset="-78"/>
                <a:cs typeface="Arabic Typesetting" pitchFamily="66" charset="-78"/>
              </a:rPr>
              <a:t>eam training are designed with the collaboration of business managers to improve the efficiency and  interpersonal relations.  </a:t>
            </a:r>
          </a:p>
          <a:p>
            <a:pPr marL="285750" indent="-285750" algn="just">
              <a:buFont typeface="Wingdings" pitchFamily="2" charset="2"/>
              <a:buChar char="q"/>
            </a:pPr>
            <a:r>
              <a:rPr lang="en-US" sz="2400" b="1" dirty="0" smtClean="0">
                <a:solidFill>
                  <a:schemeClr val="tx2"/>
                </a:solidFill>
                <a:latin typeface="Arabic Typesetting" pitchFamily="66" charset="-78"/>
                <a:cs typeface="Arabic Typesetting" pitchFamily="66" charset="-78"/>
              </a:rPr>
              <a:t> Team building activities  create improvement in  performance of team .</a:t>
            </a:r>
          </a:p>
          <a:p>
            <a:pPr marL="285750" indent="-285750" algn="just">
              <a:buFont typeface="Wingdings" pitchFamily="2" charset="2"/>
              <a:buChar char="q"/>
            </a:pPr>
            <a:r>
              <a:rPr lang="en-US" sz="2400" b="1" dirty="0">
                <a:solidFill>
                  <a:schemeClr val="tx2"/>
                </a:solidFill>
                <a:latin typeface="Arabic Typesetting" pitchFamily="66" charset="-78"/>
                <a:cs typeface="Arabic Typesetting" pitchFamily="66" charset="-78"/>
              </a:rPr>
              <a:t> </a:t>
            </a:r>
            <a:r>
              <a:rPr lang="en-US" sz="2400" b="1" dirty="0" smtClean="0">
                <a:solidFill>
                  <a:schemeClr val="tx2"/>
                </a:solidFill>
                <a:latin typeface="Arabic Typesetting" pitchFamily="66" charset="-78"/>
                <a:cs typeface="Arabic Typesetting" pitchFamily="66" charset="-78"/>
              </a:rPr>
              <a:t>Team building is the best source and foundations for the corporate sector and other organizations that can be applied to  various group.</a:t>
            </a:r>
          </a:p>
          <a:p>
            <a:pPr marL="285750" indent="-285750" algn="just">
              <a:buFont typeface="Wingdings" pitchFamily="2" charset="2"/>
              <a:buChar char="q"/>
            </a:pPr>
            <a:endParaRPr lang="en-US" sz="2400" dirty="0">
              <a:solidFill>
                <a:schemeClr val="tx2"/>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24839156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ellipse">
            <a:avLst/>
          </a:prstGeom>
          <a:ln>
            <a:noFill/>
          </a:ln>
          <a:effectLst>
            <a:softEdge rad="112500"/>
          </a:effectLst>
        </p:spPr>
      </p:pic>
      <p:sp>
        <p:nvSpPr>
          <p:cNvPr id="3" name="TextBox 2"/>
          <p:cNvSpPr txBox="1"/>
          <p:nvPr/>
        </p:nvSpPr>
        <p:spPr>
          <a:xfrm>
            <a:off x="0" y="0"/>
            <a:ext cx="1856509" cy="2800767"/>
          </a:xfrm>
          <a:prstGeom prst="rect">
            <a:avLst/>
          </a:prstGeom>
          <a:noFill/>
        </p:spPr>
        <p:txBody>
          <a:bodyPr wrap="square" rtlCol="0">
            <a:spAutoFit/>
          </a:bodyPr>
          <a:lstStyle/>
          <a:p>
            <a:pPr algn="ctr"/>
            <a:r>
              <a:rPr lang="en-US" sz="4400" dirty="0" smtClean="0">
                <a:solidFill>
                  <a:srgbClr val="FF0000"/>
                </a:solidFill>
                <a:latin typeface="Arabic Typesetting" pitchFamily="66" charset="-78"/>
                <a:cs typeface="Arabic Typesetting" pitchFamily="66" charset="-78"/>
              </a:rPr>
              <a:t>SG Adventure Education</a:t>
            </a:r>
          </a:p>
          <a:p>
            <a:pPr algn="ctr"/>
            <a:r>
              <a:rPr lang="en-US" sz="4400" dirty="0" smtClean="0">
                <a:solidFill>
                  <a:srgbClr val="FF0000"/>
                </a:solidFill>
                <a:latin typeface="Arabic Typesetting" pitchFamily="66" charset="-78"/>
                <a:cs typeface="Arabic Typesetting" pitchFamily="66" charset="-78"/>
              </a:rPr>
              <a:t>Activities</a:t>
            </a:r>
            <a:endParaRPr lang="en-US" sz="4400" dirty="0">
              <a:solidFill>
                <a:srgbClr val="FF0000"/>
              </a:solidFill>
              <a:latin typeface="Arabic Typesetting" pitchFamily="66" charset="-78"/>
              <a:cs typeface="Arabic Typesetting" pitchFamily="66"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2741" y="6232814"/>
            <a:ext cx="1733550" cy="590550"/>
          </a:xfrm>
          <a:prstGeom prst="rect">
            <a:avLst/>
          </a:prstGeom>
        </p:spPr>
        <p:style>
          <a:lnRef idx="3">
            <a:schemeClr val="lt1"/>
          </a:lnRef>
          <a:fillRef idx="1">
            <a:schemeClr val="dk1"/>
          </a:fillRef>
          <a:effectRef idx="1">
            <a:schemeClr val="dk1"/>
          </a:effectRef>
          <a:fontRef idx="minor">
            <a:schemeClr val="lt1"/>
          </a:fontRef>
        </p:style>
      </p:pic>
      <p:sp>
        <p:nvSpPr>
          <p:cNvPr id="6" name="TextBox 5"/>
          <p:cNvSpPr txBox="1"/>
          <p:nvPr/>
        </p:nvSpPr>
        <p:spPr>
          <a:xfrm>
            <a:off x="2805542" y="228600"/>
            <a:ext cx="6296891" cy="4893647"/>
          </a:xfrm>
          <a:prstGeom prst="rect">
            <a:avLst/>
          </a:prstGeom>
          <a:noFill/>
        </p:spPr>
        <p:txBody>
          <a:bodyPr wrap="square" rtlCol="0">
            <a:spAutoFit/>
          </a:bodyPr>
          <a:lstStyle/>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Amazing Team Race</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MBTI Team Profiling</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Lego Team Building</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MAD Chef  Challenge</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Outdoor Challenge</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Nerf Challenge</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Laser Tag</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Baking Challenge</a:t>
            </a:r>
          </a:p>
          <a:p>
            <a:pPr marL="571500" indent="-571500" algn="just">
              <a:buFont typeface="Wingdings" pitchFamily="2" charset="2"/>
              <a:buChar char="Ø"/>
            </a:pPr>
            <a:r>
              <a:rPr lang="en-US" sz="3200" b="1" dirty="0" smtClean="0">
                <a:solidFill>
                  <a:schemeClr val="tx2"/>
                </a:solidFill>
                <a:latin typeface="Arabic Typesetting" pitchFamily="66" charset="-78"/>
                <a:cs typeface="Arabic Typesetting" pitchFamily="66" charset="-78"/>
              </a:rPr>
              <a:t>Escape room</a:t>
            </a:r>
          </a:p>
          <a:p>
            <a:pPr algn="just"/>
            <a:endParaRPr lang="en-US" sz="2400" dirty="0">
              <a:solidFill>
                <a:schemeClr val="tx2"/>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3275094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ellipse">
            <a:avLst/>
          </a:prstGeom>
          <a:ln>
            <a:noFill/>
          </a:ln>
          <a:effectLst>
            <a:softEdge rad="112500"/>
          </a:effectLst>
        </p:spPr>
      </p:pic>
      <p:sp>
        <p:nvSpPr>
          <p:cNvPr id="3" name="TextBox 2"/>
          <p:cNvSpPr txBox="1"/>
          <p:nvPr/>
        </p:nvSpPr>
        <p:spPr>
          <a:xfrm>
            <a:off x="0" y="0"/>
            <a:ext cx="1856509" cy="2800767"/>
          </a:xfrm>
          <a:prstGeom prst="rect">
            <a:avLst/>
          </a:prstGeom>
          <a:noFill/>
        </p:spPr>
        <p:txBody>
          <a:bodyPr wrap="square" rtlCol="0">
            <a:spAutoFit/>
          </a:bodyPr>
          <a:lstStyle/>
          <a:p>
            <a:pPr algn="ctr"/>
            <a:r>
              <a:rPr lang="en-US" sz="4400" dirty="0" smtClean="0">
                <a:solidFill>
                  <a:srgbClr val="FF0000"/>
                </a:solidFill>
                <a:latin typeface="Arabic Typesetting" pitchFamily="66" charset="-78"/>
                <a:cs typeface="Arabic Typesetting" pitchFamily="66" charset="-78"/>
              </a:rPr>
              <a:t>SG Adventure Education</a:t>
            </a:r>
          </a:p>
          <a:p>
            <a:pPr algn="ctr"/>
            <a:r>
              <a:rPr lang="en-US" sz="4400" dirty="0" smtClean="0">
                <a:solidFill>
                  <a:srgbClr val="FF0000"/>
                </a:solidFill>
                <a:latin typeface="Arabic Typesetting" pitchFamily="66" charset="-78"/>
                <a:cs typeface="Arabic Typesetting" pitchFamily="66" charset="-78"/>
              </a:rPr>
              <a:t>Services</a:t>
            </a:r>
            <a:endParaRPr lang="en-US" sz="4400" dirty="0">
              <a:solidFill>
                <a:srgbClr val="FF0000"/>
              </a:solidFill>
              <a:latin typeface="Arabic Typesetting" pitchFamily="66" charset="-78"/>
              <a:cs typeface="Arabic Typesetting" pitchFamily="66"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2741" y="6232814"/>
            <a:ext cx="1733550" cy="590550"/>
          </a:xfrm>
          <a:prstGeom prst="rect">
            <a:avLst/>
          </a:prstGeom>
        </p:spPr>
        <p:style>
          <a:lnRef idx="3">
            <a:schemeClr val="lt1"/>
          </a:lnRef>
          <a:fillRef idx="1">
            <a:schemeClr val="dk1"/>
          </a:fillRef>
          <a:effectRef idx="1">
            <a:schemeClr val="dk1"/>
          </a:effectRef>
          <a:fontRef idx="minor">
            <a:schemeClr val="lt1"/>
          </a:fontRef>
        </p:style>
      </p:pic>
      <p:sp>
        <p:nvSpPr>
          <p:cNvPr id="6" name="TextBox 5"/>
          <p:cNvSpPr txBox="1"/>
          <p:nvPr/>
        </p:nvSpPr>
        <p:spPr>
          <a:xfrm>
            <a:off x="2805544" y="533400"/>
            <a:ext cx="6296891" cy="4154984"/>
          </a:xfrm>
          <a:prstGeom prst="rect">
            <a:avLst/>
          </a:prstGeom>
          <a:noFill/>
        </p:spPr>
        <p:txBody>
          <a:bodyPr wrap="square" rtlCol="0">
            <a:spAutoFit/>
          </a:bodyPr>
          <a:lstStyle/>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building</a:t>
            </a:r>
          </a:p>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building Singapore</a:t>
            </a:r>
          </a:p>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Development Singapore</a:t>
            </a:r>
          </a:p>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Building Program</a:t>
            </a:r>
          </a:p>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Building Courses</a:t>
            </a:r>
          </a:p>
          <a:p>
            <a:pPr marL="571500" indent="-571500" algn="just">
              <a:buFont typeface="Wingdings" pitchFamily="2" charset="2"/>
              <a:buChar char="Ø"/>
            </a:pPr>
            <a:r>
              <a:rPr lang="en-US" sz="4000" b="1" dirty="0" smtClean="0">
                <a:solidFill>
                  <a:schemeClr val="tx2"/>
                </a:solidFill>
                <a:latin typeface="Arabic Typesetting" pitchFamily="66" charset="-78"/>
                <a:cs typeface="Arabic Typesetting" pitchFamily="66" charset="-78"/>
              </a:rPr>
              <a:t>Team Building Activities Singapore</a:t>
            </a:r>
          </a:p>
          <a:p>
            <a:pPr algn="just"/>
            <a:endParaRPr lang="en-US" sz="2400" dirty="0">
              <a:solidFill>
                <a:schemeClr val="tx2"/>
              </a:solidFill>
              <a:latin typeface="Arabic Typesetting" pitchFamily="66" charset="-78"/>
              <a:cs typeface="Arabic Typesetting" pitchFamily="66" charset="-78"/>
            </a:endParaRPr>
          </a:p>
        </p:txBody>
      </p:sp>
    </p:spTree>
    <p:extLst>
      <p:ext uri="{BB962C8B-B14F-4D97-AF65-F5344CB8AC3E}">
        <p14:creationId xmlns:p14="http://schemas.microsoft.com/office/powerpoint/2010/main" val="85075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09" y="0"/>
            <a:ext cx="9144000" cy="6858000"/>
          </a:xfrm>
          <a:prstGeom prst="ellipse">
            <a:avLst/>
          </a:prstGeom>
          <a:ln>
            <a:noFill/>
          </a:ln>
          <a:effectLst>
            <a:softEdge rad="112500"/>
          </a:effectLst>
        </p:spPr>
      </p:pic>
      <p:sp>
        <p:nvSpPr>
          <p:cNvPr id="3" name="TextBox 2"/>
          <p:cNvSpPr txBox="1"/>
          <p:nvPr/>
        </p:nvSpPr>
        <p:spPr>
          <a:xfrm>
            <a:off x="0" y="0"/>
            <a:ext cx="1856509" cy="2800767"/>
          </a:xfrm>
          <a:prstGeom prst="rect">
            <a:avLst/>
          </a:prstGeom>
          <a:noFill/>
        </p:spPr>
        <p:txBody>
          <a:bodyPr wrap="square" rtlCol="0">
            <a:spAutoFit/>
          </a:bodyPr>
          <a:lstStyle/>
          <a:p>
            <a:pPr algn="ctr"/>
            <a:r>
              <a:rPr lang="en-US" sz="4400" dirty="0" smtClean="0">
                <a:solidFill>
                  <a:srgbClr val="FF0000"/>
                </a:solidFill>
                <a:latin typeface="Arabic Typesetting" pitchFamily="66" charset="-78"/>
                <a:cs typeface="Arabic Typesetting" pitchFamily="66" charset="-78"/>
              </a:rPr>
              <a:t>SG Adventure Education</a:t>
            </a:r>
          </a:p>
          <a:p>
            <a:pPr algn="ctr"/>
            <a:r>
              <a:rPr lang="en-US" sz="4400" dirty="0" smtClean="0">
                <a:solidFill>
                  <a:srgbClr val="FF0000"/>
                </a:solidFill>
                <a:latin typeface="Arabic Typesetting" pitchFamily="66" charset="-78"/>
                <a:cs typeface="Arabic Typesetting" pitchFamily="66" charset="-78"/>
              </a:rPr>
              <a:t>Contact</a:t>
            </a:r>
            <a:endParaRPr lang="en-US" sz="4400" dirty="0">
              <a:solidFill>
                <a:srgbClr val="FF0000"/>
              </a:solidFill>
              <a:latin typeface="Arabic Typesetting" pitchFamily="66" charset="-78"/>
              <a:cs typeface="Arabic Typesetting" pitchFamily="66"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2741" y="6232814"/>
            <a:ext cx="1733550" cy="590550"/>
          </a:xfrm>
          <a:prstGeom prst="rect">
            <a:avLst/>
          </a:prstGeom>
        </p:spPr>
        <p:style>
          <a:lnRef idx="3">
            <a:schemeClr val="lt1"/>
          </a:lnRef>
          <a:fillRef idx="1">
            <a:schemeClr val="dk1"/>
          </a:fillRef>
          <a:effectRef idx="1">
            <a:schemeClr val="dk1"/>
          </a:effectRef>
          <a:fontRef idx="minor">
            <a:schemeClr val="lt1"/>
          </a:fontRef>
        </p:style>
      </p:pic>
      <p:sp>
        <p:nvSpPr>
          <p:cNvPr id="5" name="TextBox 4"/>
          <p:cNvSpPr txBox="1"/>
          <p:nvPr/>
        </p:nvSpPr>
        <p:spPr>
          <a:xfrm>
            <a:off x="2667000" y="902164"/>
            <a:ext cx="6096000" cy="2831544"/>
          </a:xfrm>
          <a:prstGeom prst="rect">
            <a:avLst/>
          </a:prstGeom>
          <a:noFill/>
        </p:spPr>
        <p:txBody>
          <a:bodyPr wrap="square" rtlCol="0">
            <a:spAutoFit/>
          </a:bodyPr>
          <a:lstStyle/>
          <a:p>
            <a:pPr algn="ctr"/>
            <a:r>
              <a:rPr lang="en-US" sz="8000" dirty="0" smtClean="0"/>
              <a:t>@ </a:t>
            </a:r>
          </a:p>
          <a:p>
            <a:pPr algn="ctr"/>
            <a:r>
              <a:rPr lang="en-US" sz="8000" dirty="0" smtClean="0"/>
              <a:t>98419124</a:t>
            </a:r>
            <a:endParaRPr lang="en-US" sz="8000" b="1" dirty="0" smtClean="0"/>
          </a:p>
          <a:p>
            <a:pPr algn="ctr"/>
            <a:r>
              <a:rPr lang="en-US" b="1" u="sng" dirty="0">
                <a:hlinkClick r:id="rId4"/>
              </a:rPr>
              <a:t>http://www.sgadventureeducation.com/teambuilding.html</a:t>
            </a:r>
            <a:endParaRPr lang="en-US" b="1" dirty="0"/>
          </a:p>
        </p:txBody>
      </p:sp>
    </p:spTree>
    <p:extLst>
      <p:ext uri="{BB962C8B-B14F-4D97-AF65-F5344CB8AC3E}">
        <p14:creationId xmlns:p14="http://schemas.microsoft.com/office/powerpoint/2010/main" val="28423872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263</Words>
  <Application>Microsoft Office PowerPoint</Application>
  <PresentationFormat>On-screen Show (4:3)</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saiom</dc:creator>
  <cp:lastModifiedBy>saiom</cp:lastModifiedBy>
  <cp:revision>26</cp:revision>
  <dcterms:created xsi:type="dcterms:W3CDTF">2017-10-11T08:53:08Z</dcterms:created>
  <dcterms:modified xsi:type="dcterms:W3CDTF">2017-10-13T06:03:13Z</dcterms:modified>
</cp:coreProperties>
</file>