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Lst>
  <p:sldSz cx="18288000" cy="10287000"/>
  <p:notesSz cx="6858000" cy="9144000"/>
  <p:embeddedFontLst>
    <p:embeddedFont>
      <p:font typeface="Barabara" charset="1" panose="00000000000000000000"/>
      <p:regular r:id="rId12"/>
    </p:embeddedFont>
    <p:embeddedFont>
      <p:font typeface="Poppins Ultra-Bold" charset="1" panose="00000900000000000000"/>
      <p:regular r:id="rId13"/>
    </p:embeddedFont>
    <p:embeddedFont>
      <p:font typeface="Poppins Semi-Bold" charset="1" panose="00000700000000000000"/>
      <p:regular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11" Target="../media/image10.svg" Type="http://schemas.openxmlformats.org/officeDocument/2006/relationships/image"/><Relationship Id="rId12" Target="../media/image11.png" Type="http://schemas.openxmlformats.org/officeDocument/2006/relationships/image"/><Relationship Id="rId13" Target="../media/image12.svg" Type="http://schemas.openxmlformats.org/officeDocument/2006/relationships/image"/><Relationship Id="rId14" Target="../media/image13.png" Type="http://schemas.openxmlformats.org/officeDocument/2006/relationships/image"/><Relationship Id="rId15" Target="../media/image14.sv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5.png" Type="http://schemas.openxmlformats.org/officeDocument/2006/relationships/image"/><Relationship Id="rId7" Target="../media/image16.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 Id="rId3" Target="../media/image18.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5.png" Type="http://schemas.openxmlformats.org/officeDocument/2006/relationships/image"/><Relationship Id="rId7" Target="../media/image16.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21.png" Type="http://schemas.openxmlformats.org/officeDocument/2006/relationships/image"/><Relationship Id="rId7" Target="../media/image22.svg" Type="http://schemas.openxmlformats.org/officeDocument/2006/relationships/image"/><Relationship Id="rId8" Target="../media/image23.png" Type="http://schemas.openxmlformats.org/officeDocument/2006/relationships/image"/><Relationship Id="rId9" Target="../media/image24.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25.png" Type="http://schemas.openxmlformats.org/officeDocument/2006/relationships/image"/><Relationship Id="rId5" Target="../media/image26.svg" Type="http://schemas.openxmlformats.org/officeDocument/2006/relationships/image"/><Relationship Id="rId6" Target="../media/image27.png" Type="http://schemas.openxmlformats.org/officeDocument/2006/relationships/image"/><Relationship Id="rId7" Target="../media/image28.svg" Type="http://schemas.openxmlformats.org/officeDocument/2006/relationships/image"/><Relationship Id="rId8" Target="../media/image29.png" Type="http://schemas.openxmlformats.org/officeDocument/2006/relationships/image"/><Relationship Id="rId9" Target="../media/image30.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CF3E8"/>
        </a:solidFill>
      </p:bgPr>
    </p:bg>
    <p:spTree>
      <p:nvGrpSpPr>
        <p:cNvPr id="1" name=""/>
        <p:cNvGrpSpPr/>
        <p:nvPr/>
      </p:nvGrpSpPr>
      <p:grpSpPr>
        <a:xfrm>
          <a:off x="0" y="0"/>
          <a:ext cx="0" cy="0"/>
          <a:chOff x="0" y="0"/>
          <a:chExt cx="0" cy="0"/>
        </a:xfrm>
      </p:grpSpPr>
      <p:sp>
        <p:nvSpPr>
          <p:cNvPr name="Freeform 2" id="2"/>
          <p:cNvSpPr/>
          <p:nvPr/>
        </p:nvSpPr>
        <p:spPr>
          <a:xfrm flipH="false" flipV="false" rot="0">
            <a:off x="430758" y="3195854"/>
            <a:ext cx="2439393" cy="6576796"/>
          </a:xfrm>
          <a:custGeom>
            <a:avLst/>
            <a:gdLst/>
            <a:ahLst/>
            <a:cxnLst/>
            <a:rect r="r" b="b" t="t" l="l"/>
            <a:pathLst>
              <a:path h="6576796" w="2439393">
                <a:moveTo>
                  <a:pt x="0" y="0"/>
                </a:moveTo>
                <a:lnTo>
                  <a:pt x="2439394" y="0"/>
                </a:lnTo>
                <a:lnTo>
                  <a:pt x="2439394" y="6576796"/>
                </a:lnTo>
                <a:lnTo>
                  <a:pt x="0" y="65767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Freeform 3" id="3"/>
          <p:cNvSpPr/>
          <p:nvPr/>
        </p:nvSpPr>
        <p:spPr>
          <a:xfrm flipH="false" flipV="false" rot="0">
            <a:off x="13853618" y="4862880"/>
            <a:ext cx="3405682" cy="4730114"/>
          </a:xfrm>
          <a:custGeom>
            <a:avLst/>
            <a:gdLst/>
            <a:ahLst/>
            <a:cxnLst/>
            <a:rect r="r" b="b" t="t" l="l"/>
            <a:pathLst>
              <a:path h="4730114" w="3405682">
                <a:moveTo>
                  <a:pt x="0" y="0"/>
                </a:moveTo>
                <a:lnTo>
                  <a:pt x="3405682" y="0"/>
                </a:lnTo>
                <a:lnTo>
                  <a:pt x="3405682" y="4730114"/>
                </a:lnTo>
                <a:lnTo>
                  <a:pt x="0" y="47301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0" y="9258300"/>
            <a:ext cx="18288000" cy="1028700"/>
            <a:chOff x="0" y="0"/>
            <a:chExt cx="4816593" cy="270933"/>
          </a:xfrm>
        </p:grpSpPr>
        <p:sp>
          <p:nvSpPr>
            <p:cNvPr name="Freeform 5" id="5"/>
            <p:cNvSpPr/>
            <p:nvPr/>
          </p:nvSpPr>
          <p:spPr>
            <a:xfrm flipH="false" flipV="false" rot="0">
              <a:off x="0" y="0"/>
              <a:ext cx="4816592" cy="270933"/>
            </a:xfrm>
            <a:custGeom>
              <a:avLst/>
              <a:gdLst/>
              <a:ahLst/>
              <a:cxnLst/>
              <a:rect r="r" b="b" t="t" l="l"/>
              <a:pathLst>
                <a:path h="270933" w="4816592">
                  <a:moveTo>
                    <a:pt x="0" y="0"/>
                  </a:moveTo>
                  <a:lnTo>
                    <a:pt x="4816592" y="0"/>
                  </a:lnTo>
                  <a:lnTo>
                    <a:pt x="4816592" y="270933"/>
                  </a:lnTo>
                  <a:lnTo>
                    <a:pt x="0" y="270933"/>
                  </a:lnTo>
                  <a:close/>
                </a:path>
              </a:pathLst>
            </a:custGeom>
            <a:solidFill>
              <a:srgbClr val="A47B30"/>
            </a:solidFill>
            <a:ln cap="sq">
              <a:noFill/>
              <a:prstDash val="solid"/>
              <a:miter/>
            </a:ln>
          </p:spPr>
        </p:sp>
        <p:sp>
          <p:nvSpPr>
            <p:cNvPr name="TextBox 6" id="6"/>
            <p:cNvSpPr txBox="true"/>
            <p:nvPr/>
          </p:nvSpPr>
          <p:spPr>
            <a:xfrm>
              <a:off x="0" y="-38100"/>
              <a:ext cx="4816593" cy="309033"/>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7" id="7"/>
          <p:cNvSpPr/>
          <p:nvPr/>
        </p:nvSpPr>
        <p:spPr>
          <a:xfrm flipH="false" flipV="false" rot="0">
            <a:off x="9144000" y="6417532"/>
            <a:ext cx="9144000" cy="3175462"/>
          </a:xfrm>
          <a:custGeom>
            <a:avLst/>
            <a:gdLst/>
            <a:ahLst/>
            <a:cxnLst/>
            <a:rect r="r" b="b" t="t" l="l"/>
            <a:pathLst>
              <a:path h="3175462" w="9144000">
                <a:moveTo>
                  <a:pt x="0" y="0"/>
                </a:moveTo>
                <a:lnTo>
                  <a:pt x="9144000" y="0"/>
                </a:lnTo>
                <a:lnTo>
                  <a:pt x="9144000" y="3175462"/>
                </a:lnTo>
                <a:lnTo>
                  <a:pt x="0" y="317546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0" y="6417532"/>
            <a:ext cx="9144000" cy="3175462"/>
          </a:xfrm>
          <a:custGeom>
            <a:avLst/>
            <a:gdLst/>
            <a:ahLst/>
            <a:cxnLst/>
            <a:rect r="r" b="b" t="t" l="l"/>
            <a:pathLst>
              <a:path h="3175462" w="9144000">
                <a:moveTo>
                  <a:pt x="0" y="0"/>
                </a:moveTo>
                <a:lnTo>
                  <a:pt x="9144000" y="0"/>
                </a:lnTo>
                <a:lnTo>
                  <a:pt x="9144000" y="3175462"/>
                </a:lnTo>
                <a:lnTo>
                  <a:pt x="0" y="317546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2870152" y="3458030"/>
            <a:ext cx="12547697" cy="6547616"/>
          </a:xfrm>
          <a:custGeom>
            <a:avLst/>
            <a:gdLst/>
            <a:ahLst/>
            <a:cxnLst/>
            <a:rect r="r" b="b" t="t" l="l"/>
            <a:pathLst>
              <a:path h="6547616" w="12547697">
                <a:moveTo>
                  <a:pt x="0" y="0"/>
                </a:moveTo>
                <a:lnTo>
                  <a:pt x="12547696" y="0"/>
                </a:lnTo>
                <a:lnTo>
                  <a:pt x="12547696" y="6547616"/>
                </a:lnTo>
                <a:lnTo>
                  <a:pt x="0" y="654761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0" id="10"/>
          <p:cNvSpPr txBox="true"/>
          <p:nvPr/>
        </p:nvSpPr>
        <p:spPr>
          <a:xfrm rot="0">
            <a:off x="3450990" y="2053123"/>
            <a:ext cx="11386020" cy="4733925"/>
          </a:xfrm>
          <a:prstGeom prst="rect">
            <a:avLst/>
          </a:prstGeom>
        </p:spPr>
        <p:txBody>
          <a:bodyPr anchor="t" rtlCol="false" tIns="0" lIns="0" bIns="0" rIns="0">
            <a:spAutoFit/>
          </a:bodyPr>
          <a:lstStyle/>
          <a:p>
            <a:pPr algn="ctr">
              <a:lnSpc>
                <a:spcPts val="12599"/>
              </a:lnSpc>
              <a:spcBef>
                <a:spcPct val="0"/>
              </a:spcBef>
            </a:pPr>
            <a:r>
              <a:rPr lang="en-US" sz="9000">
                <a:solidFill>
                  <a:srgbClr val="493429"/>
                </a:solidFill>
                <a:latin typeface="Barabara"/>
                <a:ea typeface="Barabara"/>
                <a:cs typeface="Barabara"/>
                <a:sym typeface="Barabara"/>
              </a:rPr>
              <a:t>DELIGHTFUL DUBAI EXPERIENCE</a:t>
            </a:r>
          </a:p>
        </p:txBody>
      </p:sp>
      <p:sp>
        <p:nvSpPr>
          <p:cNvPr name="Freeform 11" id="11"/>
          <p:cNvSpPr/>
          <p:nvPr/>
        </p:nvSpPr>
        <p:spPr>
          <a:xfrm flipH="false" flipV="false" rot="0">
            <a:off x="5163598" y="6579457"/>
            <a:ext cx="2873201" cy="3355118"/>
          </a:xfrm>
          <a:custGeom>
            <a:avLst/>
            <a:gdLst/>
            <a:ahLst/>
            <a:cxnLst/>
            <a:rect r="r" b="b" t="t" l="l"/>
            <a:pathLst>
              <a:path h="3355118" w="2873201">
                <a:moveTo>
                  <a:pt x="0" y="0"/>
                </a:moveTo>
                <a:lnTo>
                  <a:pt x="2873201" y="0"/>
                </a:lnTo>
                <a:lnTo>
                  <a:pt x="2873201" y="3355118"/>
                </a:lnTo>
                <a:lnTo>
                  <a:pt x="0" y="335511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2" id="12"/>
          <p:cNvSpPr/>
          <p:nvPr/>
        </p:nvSpPr>
        <p:spPr>
          <a:xfrm flipH="false" flipV="false" rot="0">
            <a:off x="8797328" y="6579457"/>
            <a:ext cx="2873201" cy="3355118"/>
          </a:xfrm>
          <a:custGeom>
            <a:avLst/>
            <a:gdLst/>
            <a:ahLst/>
            <a:cxnLst/>
            <a:rect r="r" b="b" t="t" l="l"/>
            <a:pathLst>
              <a:path h="3355118" w="2873201">
                <a:moveTo>
                  <a:pt x="0" y="0"/>
                </a:moveTo>
                <a:lnTo>
                  <a:pt x="2873201" y="0"/>
                </a:lnTo>
                <a:lnTo>
                  <a:pt x="2873201" y="3355118"/>
                </a:lnTo>
                <a:lnTo>
                  <a:pt x="0" y="335511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3" id="13"/>
          <p:cNvSpPr/>
          <p:nvPr/>
        </p:nvSpPr>
        <p:spPr>
          <a:xfrm flipH="false" flipV="false" rot="0">
            <a:off x="-1521766" y="525050"/>
            <a:ext cx="4506480" cy="1933690"/>
          </a:xfrm>
          <a:custGeom>
            <a:avLst/>
            <a:gdLst/>
            <a:ahLst/>
            <a:cxnLst/>
            <a:rect r="r" b="b" t="t" l="l"/>
            <a:pathLst>
              <a:path h="1933690" w="4506480">
                <a:moveTo>
                  <a:pt x="0" y="0"/>
                </a:moveTo>
                <a:lnTo>
                  <a:pt x="4506480" y="0"/>
                </a:lnTo>
                <a:lnTo>
                  <a:pt x="4506480" y="1933689"/>
                </a:lnTo>
                <a:lnTo>
                  <a:pt x="0" y="1933689"/>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4" id="14"/>
          <p:cNvSpPr/>
          <p:nvPr/>
        </p:nvSpPr>
        <p:spPr>
          <a:xfrm flipH="false" flipV="false" rot="0">
            <a:off x="2366236" y="4512435"/>
            <a:ext cx="2941406" cy="1262131"/>
          </a:xfrm>
          <a:custGeom>
            <a:avLst/>
            <a:gdLst/>
            <a:ahLst/>
            <a:cxnLst/>
            <a:rect r="r" b="b" t="t" l="l"/>
            <a:pathLst>
              <a:path h="1262131" w="2941406">
                <a:moveTo>
                  <a:pt x="0" y="0"/>
                </a:moveTo>
                <a:lnTo>
                  <a:pt x="2941406" y="0"/>
                </a:lnTo>
                <a:lnTo>
                  <a:pt x="2941406" y="1262130"/>
                </a:lnTo>
                <a:lnTo>
                  <a:pt x="0" y="1262130"/>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5" id="15"/>
          <p:cNvSpPr/>
          <p:nvPr/>
        </p:nvSpPr>
        <p:spPr>
          <a:xfrm flipH="false" flipV="false" rot="0">
            <a:off x="13303931" y="682922"/>
            <a:ext cx="2941406" cy="1262131"/>
          </a:xfrm>
          <a:custGeom>
            <a:avLst/>
            <a:gdLst/>
            <a:ahLst/>
            <a:cxnLst/>
            <a:rect r="r" b="b" t="t" l="l"/>
            <a:pathLst>
              <a:path h="1262131" w="2941406">
                <a:moveTo>
                  <a:pt x="0" y="0"/>
                </a:moveTo>
                <a:lnTo>
                  <a:pt x="2941406" y="0"/>
                </a:lnTo>
                <a:lnTo>
                  <a:pt x="2941406" y="1262131"/>
                </a:lnTo>
                <a:lnTo>
                  <a:pt x="0" y="1262131"/>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6" id="16"/>
          <p:cNvSpPr/>
          <p:nvPr/>
        </p:nvSpPr>
        <p:spPr>
          <a:xfrm flipH="false" flipV="false" rot="0">
            <a:off x="15957827" y="2195998"/>
            <a:ext cx="4660346" cy="1999712"/>
          </a:xfrm>
          <a:custGeom>
            <a:avLst/>
            <a:gdLst/>
            <a:ahLst/>
            <a:cxnLst/>
            <a:rect r="r" b="b" t="t" l="l"/>
            <a:pathLst>
              <a:path h="1999712" w="4660346">
                <a:moveTo>
                  <a:pt x="0" y="0"/>
                </a:moveTo>
                <a:lnTo>
                  <a:pt x="4660346" y="0"/>
                </a:lnTo>
                <a:lnTo>
                  <a:pt x="4660346" y="1999712"/>
                </a:lnTo>
                <a:lnTo>
                  <a:pt x="0" y="1999712"/>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7" id="17"/>
          <p:cNvSpPr/>
          <p:nvPr/>
        </p:nvSpPr>
        <p:spPr>
          <a:xfrm flipH="false" flipV="false" rot="0">
            <a:off x="430758" y="0"/>
            <a:ext cx="1653401" cy="4114800"/>
          </a:xfrm>
          <a:custGeom>
            <a:avLst/>
            <a:gdLst/>
            <a:ahLst/>
            <a:cxnLst/>
            <a:rect r="r" b="b" t="t" l="l"/>
            <a:pathLst>
              <a:path h="4114800" w="1653401">
                <a:moveTo>
                  <a:pt x="0" y="0"/>
                </a:moveTo>
                <a:lnTo>
                  <a:pt x="1653402" y="0"/>
                </a:lnTo>
                <a:lnTo>
                  <a:pt x="1653402" y="4114800"/>
                </a:lnTo>
                <a:lnTo>
                  <a:pt x="0" y="4114800"/>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a:ln cap="sq">
            <a:noFill/>
            <a:prstDash val="solid"/>
            <a:miter/>
          </a:ln>
        </p:spPr>
      </p:sp>
      <p:sp>
        <p:nvSpPr>
          <p:cNvPr name="Freeform 18" id="18"/>
          <p:cNvSpPr/>
          <p:nvPr/>
        </p:nvSpPr>
        <p:spPr>
          <a:xfrm flipH="true" flipV="false" rot="0">
            <a:off x="16208423" y="0"/>
            <a:ext cx="1653401" cy="4114800"/>
          </a:xfrm>
          <a:custGeom>
            <a:avLst/>
            <a:gdLst/>
            <a:ahLst/>
            <a:cxnLst/>
            <a:rect r="r" b="b" t="t" l="l"/>
            <a:pathLst>
              <a:path h="4114800" w="1653401">
                <a:moveTo>
                  <a:pt x="1653402" y="0"/>
                </a:moveTo>
                <a:lnTo>
                  <a:pt x="0" y="0"/>
                </a:lnTo>
                <a:lnTo>
                  <a:pt x="0" y="4114800"/>
                </a:lnTo>
                <a:lnTo>
                  <a:pt x="1653402" y="4114800"/>
                </a:lnTo>
                <a:lnTo>
                  <a:pt x="1653402" y="0"/>
                </a:lnTo>
                <a:close/>
              </a:path>
            </a:pathLst>
          </a:custGeom>
          <a:blipFill>
            <a:blip r:embed="rId14">
              <a:extLst>
                <a:ext uri="{96DAC541-7B7A-43D3-8B79-37D633B846F1}">
                  <asvg:svgBlip xmlns:asvg="http://schemas.microsoft.com/office/drawing/2016/SVG/main" r:embed="rId15"/>
                </a:ext>
              </a:extLst>
            </a:blip>
            <a:stretch>
              <a:fillRect l="0" t="0" r="0" b="0"/>
            </a:stretch>
          </a:blipFill>
          <a:ln cap="sq">
            <a:noFill/>
            <a:prstDash val="solid"/>
            <a:miter/>
          </a:ln>
        </p:spPr>
      </p:sp>
      <p:sp>
        <p:nvSpPr>
          <p:cNvPr name="TextBox 19" id="19"/>
          <p:cNvSpPr txBox="true"/>
          <p:nvPr/>
        </p:nvSpPr>
        <p:spPr>
          <a:xfrm rot="0">
            <a:off x="5105468" y="537523"/>
            <a:ext cx="8077064" cy="1600555"/>
          </a:xfrm>
          <a:prstGeom prst="rect">
            <a:avLst/>
          </a:prstGeom>
        </p:spPr>
        <p:txBody>
          <a:bodyPr anchor="t" rtlCol="false" tIns="0" lIns="0" bIns="0" rIns="0">
            <a:spAutoFit/>
          </a:bodyPr>
          <a:lstStyle/>
          <a:p>
            <a:pPr algn="ctr" marL="0" indent="0" lvl="0">
              <a:lnSpc>
                <a:spcPts val="5903"/>
              </a:lnSpc>
            </a:pPr>
            <a:r>
              <a:rPr lang="en-US" b="true" sz="6416">
                <a:solidFill>
                  <a:srgbClr val="42B3C0"/>
                </a:solidFill>
                <a:latin typeface="Poppins Ultra-Bold"/>
                <a:ea typeface="Poppins Ultra-Bold"/>
                <a:cs typeface="Poppins Ultra-Bold"/>
                <a:sym typeface="Poppins Ultra-Bold"/>
              </a:rPr>
              <a:t>EVENING DESERT SAFARI</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CF3E8"/>
        </a:solidFill>
      </p:bgPr>
    </p:bg>
    <p:spTree>
      <p:nvGrpSpPr>
        <p:cNvPr id="1" name=""/>
        <p:cNvGrpSpPr/>
        <p:nvPr/>
      </p:nvGrpSpPr>
      <p:grpSpPr>
        <a:xfrm>
          <a:off x="0" y="0"/>
          <a:ext cx="0" cy="0"/>
          <a:chOff x="0" y="0"/>
          <a:chExt cx="0" cy="0"/>
        </a:xfrm>
      </p:grpSpPr>
      <p:grpSp>
        <p:nvGrpSpPr>
          <p:cNvPr name="Group 2" id="2"/>
          <p:cNvGrpSpPr/>
          <p:nvPr/>
        </p:nvGrpSpPr>
        <p:grpSpPr>
          <a:xfrm rot="0">
            <a:off x="0" y="9258300"/>
            <a:ext cx="18288000" cy="1028700"/>
            <a:chOff x="0" y="0"/>
            <a:chExt cx="4816593" cy="270933"/>
          </a:xfrm>
        </p:grpSpPr>
        <p:sp>
          <p:nvSpPr>
            <p:cNvPr name="Freeform 3" id="3"/>
            <p:cNvSpPr/>
            <p:nvPr/>
          </p:nvSpPr>
          <p:spPr>
            <a:xfrm flipH="false" flipV="false" rot="0">
              <a:off x="0" y="0"/>
              <a:ext cx="4816592" cy="270933"/>
            </a:xfrm>
            <a:custGeom>
              <a:avLst/>
              <a:gdLst/>
              <a:ahLst/>
              <a:cxnLst/>
              <a:rect r="r" b="b" t="t" l="l"/>
              <a:pathLst>
                <a:path h="270933" w="4816592">
                  <a:moveTo>
                    <a:pt x="0" y="0"/>
                  </a:moveTo>
                  <a:lnTo>
                    <a:pt x="4816592" y="0"/>
                  </a:lnTo>
                  <a:lnTo>
                    <a:pt x="4816592" y="270933"/>
                  </a:lnTo>
                  <a:lnTo>
                    <a:pt x="0" y="270933"/>
                  </a:lnTo>
                  <a:close/>
                </a:path>
              </a:pathLst>
            </a:custGeom>
            <a:solidFill>
              <a:srgbClr val="A47B30"/>
            </a:solidFill>
            <a:ln cap="sq">
              <a:noFill/>
              <a:prstDash val="solid"/>
              <a:miter/>
            </a:ln>
          </p:spPr>
        </p:sp>
        <p:sp>
          <p:nvSpPr>
            <p:cNvPr name="TextBox 4" id="4"/>
            <p:cNvSpPr txBox="true"/>
            <p:nvPr/>
          </p:nvSpPr>
          <p:spPr>
            <a:xfrm>
              <a:off x="0" y="-38100"/>
              <a:ext cx="4816593" cy="309033"/>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9144000" y="6133125"/>
            <a:ext cx="9144000" cy="3175462"/>
          </a:xfrm>
          <a:custGeom>
            <a:avLst/>
            <a:gdLst/>
            <a:ahLst/>
            <a:cxnLst/>
            <a:rect r="r" b="b" t="t" l="l"/>
            <a:pathLst>
              <a:path h="3175462" w="9144000">
                <a:moveTo>
                  <a:pt x="0" y="0"/>
                </a:moveTo>
                <a:lnTo>
                  <a:pt x="9144000" y="0"/>
                </a:lnTo>
                <a:lnTo>
                  <a:pt x="9144000" y="3175462"/>
                </a:lnTo>
                <a:lnTo>
                  <a:pt x="0" y="317546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0" y="6133125"/>
            <a:ext cx="9144000" cy="3175462"/>
          </a:xfrm>
          <a:custGeom>
            <a:avLst/>
            <a:gdLst/>
            <a:ahLst/>
            <a:cxnLst/>
            <a:rect r="r" b="b" t="t" l="l"/>
            <a:pathLst>
              <a:path h="3175462" w="9144000">
                <a:moveTo>
                  <a:pt x="0" y="0"/>
                </a:moveTo>
                <a:lnTo>
                  <a:pt x="9144000" y="0"/>
                </a:lnTo>
                <a:lnTo>
                  <a:pt x="9144000" y="3175462"/>
                </a:lnTo>
                <a:lnTo>
                  <a:pt x="0" y="317546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4157586" y="533888"/>
            <a:ext cx="4660346" cy="1999712"/>
          </a:xfrm>
          <a:custGeom>
            <a:avLst/>
            <a:gdLst/>
            <a:ahLst/>
            <a:cxnLst/>
            <a:rect r="r" b="b" t="t" l="l"/>
            <a:pathLst>
              <a:path h="1999712" w="4660346">
                <a:moveTo>
                  <a:pt x="0" y="0"/>
                </a:moveTo>
                <a:lnTo>
                  <a:pt x="4660346" y="0"/>
                </a:lnTo>
                <a:lnTo>
                  <a:pt x="4660346" y="1999712"/>
                </a:lnTo>
                <a:lnTo>
                  <a:pt x="0" y="199971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1224144" y="2796214"/>
            <a:ext cx="6031088" cy="2587885"/>
          </a:xfrm>
          <a:custGeom>
            <a:avLst/>
            <a:gdLst/>
            <a:ahLst/>
            <a:cxnLst/>
            <a:rect r="r" b="b" t="t" l="l"/>
            <a:pathLst>
              <a:path h="2587885" w="6031088">
                <a:moveTo>
                  <a:pt x="0" y="0"/>
                </a:moveTo>
                <a:lnTo>
                  <a:pt x="6031088" y="0"/>
                </a:lnTo>
                <a:lnTo>
                  <a:pt x="6031088" y="2587885"/>
                </a:lnTo>
                <a:lnTo>
                  <a:pt x="0" y="258788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9" id="9"/>
          <p:cNvSpPr/>
          <p:nvPr/>
        </p:nvSpPr>
        <p:spPr>
          <a:xfrm flipH="false" flipV="false" rot="0">
            <a:off x="3399733" y="3863483"/>
            <a:ext cx="11488534" cy="6036703"/>
          </a:xfrm>
          <a:custGeom>
            <a:avLst/>
            <a:gdLst/>
            <a:ahLst/>
            <a:cxnLst/>
            <a:rect r="r" b="b" t="t" l="l"/>
            <a:pathLst>
              <a:path h="6036703" w="11488534">
                <a:moveTo>
                  <a:pt x="0" y="0"/>
                </a:moveTo>
                <a:lnTo>
                  <a:pt x="11488534" y="0"/>
                </a:lnTo>
                <a:lnTo>
                  <a:pt x="11488534" y="6036703"/>
                </a:lnTo>
                <a:lnTo>
                  <a:pt x="0" y="603670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0" id="10"/>
          <p:cNvSpPr txBox="true"/>
          <p:nvPr/>
        </p:nvSpPr>
        <p:spPr>
          <a:xfrm rot="0">
            <a:off x="609163" y="1232431"/>
            <a:ext cx="7925675" cy="3708607"/>
          </a:xfrm>
          <a:prstGeom prst="rect">
            <a:avLst/>
          </a:prstGeom>
        </p:spPr>
        <p:txBody>
          <a:bodyPr anchor="t" rtlCol="false" tIns="0" lIns="0" bIns="0" rIns="0">
            <a:spAutoFit/>
          </a:bodyPr>
          <a:lstStyle/>
          <a:p>
            <a:pPr algn="ctr">
              <a:lnSpc>
                <a:spcPts val="9719"/>
              </a:lnSpc>
            </a:pPr>
            <a:r>
              <a:rPr lang="en-US" sz="8168">
                <a:solidFill>
                  <a:srgbClr val="493429"/>
                </a:solidFill>
                <a:latin typeface="Barabara"/>
                <a:ea typeface="Barabara"/>
                <a:cs typeface="Barabara"/>
                <a:sym typeface="Barabara"/>
              </a:rPr>
              <a:t>THE THRILL OF DUNE BASHING</a:t>
            </a:r>
          </a:p>
        </p:txBody>
      </p:sp>
      <p:sp>
        <p:nvSpPr>
          <p:cNvPr name="Freeform 11" id="11"/>
          <p:cNvSpPr/>
          <p:nvPr/>
        </p:nvSpPr>
        <p:spPr>
          <a:xfrm flipH="false" flipV="false" rot="0">
            <a:off x="12116508" y="4548832"/>
            <a:ext cx="2771759" cy="1189336"/>
          </a:xfrm>
          <a:custGeom>
            <a:avLst/>
            <a:gdLst/>
            <a:ahLst/>
            <a:cxnLst/>
            <a:rect r="r" b="b" t="t" l="l"/>
            <a:pathLst>
              <a:path h="1189336" w="2771759">
                <a:moveTo>
                  <a:pt x="0" y="0"/>
                </a:moveTo>
                <a:lnTo>
                  <a:pt x="2771759" y="0"/>
                </a:lnTo>
                <a:lnTo>
                  <a:pt x="2771759" y="1189336"/>
                </a:lnTo>
                <a:lnTo>
                  <a:pt x="0" y="118933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2" id="12"/>
          <p:cNvSpPr txBox="true"/>
          <p:nvPr/>
        </p:nvSpPr>
        <p:spPr>
          <a:xfrm rot="0">
            <a:off x="9144000" y="1448019"/>
            <a:ext cx="7877350" cy="4387838"/>
          </a:xfrm>
          <a:prstGeom prst="rect">
            <a:avLst/>
          </a:prstGeom>
        </p:spPr>
        <p:txBody>
          <a:bodyPr anchor="t" rtlCol="false" tIns="0" lIns="0" bIns="0" rIns="0">
            <a:spAutoFit/>
          </a:bodyPr>
          <a:lstStyle/>
          <a:p>
            <a:pPr algn="ctr" marL="0" indent="0" lvl="0">
              <a:lnSpc>
                <a:spcPts val="3850"/>
              </a:lnSpc>
              <a:spcBef>
                <a:spcPct val="0"/>
              </a:spcBef>
            </a:pPr>
            <a:r>
              <a:rPr lang="en-US" b="true" sz="2750">
                <a:solidFill>
                  <a:srgbClr val="493429"/>
                </a:solidFill>
                <a:latin typeface="Poppins Semi-Bold"/>
                <a:ea typeface="Poppins Semi-Bold"/>
                <a:cs typeface="Poppins Semi-Bold"/>
                <a:sym typeface="Poppins Semi-Bold"/>
              </a:rPr>
              <a:t>Your adventure begins with an exhilarating ride through the golden dunes in a 4x4 vehicle. Skilled drivers take you on a rollercoaster-like journey, navigating steep slopes and sharp turns. The adrenaline rush from dune bashing is a fantastic way to kick off your evening safari, and the breathtaking views of the sprawling desert will leave you in awe.</a:t>
            </a:r>
          </a:p>
        </p:txBody>
      </p:sp>
    </p:spTree>
  </p:cSld>
  <p:clrMapOvr>
    <a:masterClrMapping/>
  </p:clrMapOvr>
  <p:transition spd="slow">
    <p:push dir="l"/>
  </p:transition>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7FCF8"/>
        </a:solidFill>
      </p:bgPr>
    </p:bg>
    <p:spTree>
      <p:nvGrpSpPr>
        <p:cNvPr id="1" name=""/>
        <p:cNvGrpSpPr/>
        <p:nvPr/>
      </p:nvGrpSpPr>
      <p:grpSpPr>
        <a:xfrm>
          <a:off x="0" y="0"/>
          <a:ext cx="0" cy="0"/>
          <a:chOff x="0" y="0"/>
          <a:chExt cx="0" cy="0"/>
        </a:xfrm>
      </p:grpSpPr>
      <p:grpSp>
        <p:nvGrpSpPr>
          <p:cNvPr name="Group 2" id="2"/>
          <p:cNvGrpSpPr/>
          <p:nvPr/>
        </p:nvGrpSpPr>
        <p:grpSpPr>
          <a:xfrm rot="0">
            <a:off x="0" y="9258300"/>
            <a:ext cx="18288000" cy="1028700"/>
            <a:chOff x="0" y="0"/>
            <a:chExt cx="4816593" cy="270933"/>
          </a:xfrm>
        </p:grpSpPr>
        <p:sp>
          <p:nvSpPr>
            <p:cNvPr name="Freeform 3" id="3"/>
            <p:cNvSpPr/>
            <p:nvPr/>
          </p:nvSpPr>
          <p:spPr>
            <a:xfrm flipH="false" flipV="false" rot="0">
              <a:off x="0" y="0"/>
              <a:ext cx="4816592" cy="270933"/>
            </a:xfrm>
            <a:custGeom>
              <a:avLst/>
              <a:gdLst/>
              <a:ahLst/>
              <a:cxnLst/>
              <a:rect r="r" b="b" t="t" l="l"/>
              <a:pathLst>
                <a:path h="270933" w="4816592">
                  <a:moveTo>
                    <a:pt x="0" y="0"/>
                  </a:moveTo>
                  <a:lnTo>
                    <a:pt x="4816592" y="0"/>
                  </a:lnTo>
                  <a:lnTo>
                    <a:pt x="4816592" y="270933"/>
                  </a:lnTo>
                  <a:lnTo>
                    <a:pt x="0" y="270933"/>
                  </a:lnTo>
                  <a:close/>
                </a:path>
              </a:pathLst>
            </a:custGeom>
            <a:solidFill>
              <a:srgbClr val="A47B30"/>
            </a:solidFill>
          </p:spPr>
        </p:sp>
        <p:sp>
          <p:nvSpPr>
            <p:cNvPr name="TextBox 4" id="4"/>
            <p:cNvSpPr txBox="true"/>
            <p:nvPr/>
          </p:nvSpPr>
          <p:spPr>
            <a:xfrm>
              <a:off x="0" y="-38100"/>
              <a:ext cx="4816593" cy="309033"/>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2996895" y="5143500"/>
            <a:ext cx="12294209" cy="4671799"/>
          </a:xfrm>
          <a:custGeom>
            <a:avLst/>
            <a:gdLst/>
            <a:ahLst/>
            <a:cxnLst/>
            <a:rect r="r" b="b" t="t" l="l"/>
            <a:pathLst>
              <a:path h="4671799" w="12294209">
                <a:moveTo>
                  <a:pt x="0" y="0"/>
                </a:moveTo>
                <a:lnTo>
                  <a:pt x="12294210" y="0"/>
                </a:lnTo>
                <a:lnTo>
                  <a:pt x="12294210" y="4671799"/>
                </a:lnTo>
                <a:lnTo>
                  <a:pt x="0" y="467179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Freeform 6" id="6"/>
          <p:cNvSpPr/>
          <p:nvPr/>
        </p:nvSpPr>
        <p:spPr>
          <a:xfrm flipH="false" flipV="false" rot="0">
            <a:off x="14157586" y="533888"/>
            <a:ext cx="4660346" cy="1999712"/>
          </a:xfrm>
          <a:custGeom>
            <a:avLst/>
            <a:gdLst/>
            <a:ahLst/>
            <a:cxnLst/>
            <a:rect r="r" b="b" t="t" l="l"/>
            <a:pathLst>
              <a:path h="1999712" w="4660346">
                <a:moveTo>
                  <a:pt x="0" y="0"/>
                </a:moveTo>
                <a:lnTo>
                  <a:pt x="4660346" y="0"/>
                </a:lnTo>
                <a:lnTo>
                  <a:pt x="4660346" y="1999712"/>
                </a:lnTo>
                <a:lnTo>
                  <a:pt x="0" y="199971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35612" y="721721"/>
            <a:ext cx="4222600" cy="1811879"/>
          </a:xfrm>
          <a:custGeom>
            <a:avLst/>
            <a:gdLst/>
            <a:ahLst/>
            <a:cxnLst/>
            <a:rect r="r" b="b" t="t" l="l"/>
            <a:pathLst>
              <a:path h="1811879" w="4222600">
                <a:moveTo>
                  <a:pt x="0" y="0"/>
                </a:moveTo>
                <a:lnTo>
                  <a:pt x="4222600" y="0"/>
                </a:lnTo>
                <a:lnTo>
                  <a:pt x="4222600" y="1811879"/>
                </a:lnTo>
                <a:lnTo>
                  <a:pt x="0" y="181187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8" id="8"/>
          <p:cNvSpPr txBox="true"/>
          <p:nvPr/>
        </p:nvSpPr>
        <p:spPr>
          <a:xfrm rot="0">
            <a:off x="1028700" y="752475"/>
            <a:ext cx="7404138" cy="4873613"/>
          </a:xfrm>
          <a:prstGeom prst="rect">
            <a:avLst/>
          </a:prstGeom>
        </p:spPr>
        <p:txBody>
          <a:bodyPr anchor="t" rtlCol="false" tIns="0" lIns="0" bIns="0" rIns="0">
            <a:spAutoFit/>
          </a:bodyPr>
          <a:lstStyle/>
          <a:p>
            <a:pPr algn="ctr">
              <a:lnSpc>
                <a:spcPts val="3850"/>
              </a:lnSpc>
            </a:pPr>
            <a:r>
              <a:rPr lang="en-US" sz="2750" b="true">
                <a:solidFill>
                  <a:srgbClr val="493429"/>
                </a:solidFill>
                <a:latin typeface="Poppins Semi-Bold"/>
                <a:ea typeface="Poppins Semi-Bold"/>
                <a:cs typeface="Poppins Semi-Bold"/>
                <a:sym typeface="Poppins Semi-Bold"/>
              </a:rPr>
              <a:t>After the excitement of dune bashing, you’ll have the chance to witness one of the most stunning sunsets in the world. As the sun sets, the sky transforms into a canvas of vibrant colors—deep oranges, soft pinks, and rich purples. Finding a perfect spot to watch the sun dip below the dunes is a serene moment, ideal for capturing beautiful photographs.</a:t>
            </a:r>
          </a:p>
          <a:p>
            <a:pPr algn="ctr" marL="0" indent="0" lvl="0">
              <a:lnSpc>
                <a:spcPts val="3850"/>
              </a:lnSpc>
              <a:spcBef>
                <a:spcPct val="0"/>
              </a:spcBef>
            </a:pPr>
          </a:p>
        </p:txBody>
      </p:sp>
      <p:sp>
        <p:nvSpPr>
          <p:cNvPr name="Freeform 9" id="9"/>
          <p:cNvSpPr/>
          <p:nvPr/>
        </p:nvSpPr>
        <p:spPr>
          <a:xfrm flipH="false" flipV="false" rot="0">
            <a:off x="14386099" y="6417532"/>
            <a:ext cx="2873201" cy="3355118"/>
          </a:xfrm>
          <a:custGeom>
            <a:avLst/>
            <a:gdLst/>
            <a:ahLst/>
            <a:cxnLst/>
            <a:rect r="r" b="b" t="t" l="l"/>
            <a:pathLst>
              <a:path h="3355118" w="2873201">
                <a:moveTo>
                  <a:pt x="0" y="0"/>
                </a:moveTo>
                <a:lnTo>
                  <a:pt x="2873201" y="0"/>
                </a:lnTo>
                <a:lnTo>
                  <a:pt x="2873201" y="3355118"/>
                </a:lnTo>
                <a:lnTo>
                  <a:pt x="0" y="335511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0" id="10"/>
          <p:cNvSpPr/>
          <p:nvPr/>
        </p:nvSpPr>
        <p:spPr>
          <a:xfrm flipH="false" flipV="false" rot="0">
            <a:off x="1028700" y="6460182"/>
            <a:ext cx="2873201" cy="3355118"/>
          </a:xfrm>
          <a:custGeom>
            <a:avLst/>
            <a:gdLst/>
            <a:ahLst/>
            <a:cxnLst/>
            <a:rect r="r" b="b" t="t" l="l"/>
            <a:pathLst>
              <a:path h="3355118" w="2873201">
                <a:moveTo>
                  <a:pt x="0" y="0"/>
                </a:moveTo>
                <a:lnTo>
                  <a:pt x="2873201" y="0"/>
                </a:lnTo>
                <a:lnTo>
                  <a:pt x="2873201" y="3355117"/>
                </a:lnTo>
                <a:lnTo>
                  <a:pt x="0" y="335511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1" id="11"/>
          <p:cNvSpPr/>
          <p:nvPr/>
        </p:nvSpPr>
        <p:spPr>
          <a:xfrm flipH="false" flipV="false" rot="0">
            <a:off x="7947746" y="3481289"/>
            <a:ext cx="2771759" cy="1189336"/>
          </a:xfrm>
          <a:custGeom>
            <a:avLst/>
            <a:gdLst/>
            <a:ahLst/>
            <a:cxnLst/>
            <a:rect r="r" b="b" t="t" l="l"/>
            <a:pathLst>
              <a:path h="1189336" w="2771759">
                <a:moveTo>
                  <a:pt x="0" y="0"/>
                </a:moveTo>
                <a:lnTo>
                  <a:pt x="2771759" y="0"/>
                </a:lnTo>
                <a:lnTo>
                  <a:pt x="2771759" y="1189336"/>
                </a:lnTo>
                <a:lnTo>
                  <a:pt x="0" y="118933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2" id="12"/>
          <p:cNvSpPr txBox="true"/>
          <p:nvPr/>
        </p:nvSpPr>
        <p:spPr>
          <a:xfrm rot="0">
            <a:off x="9333625" y="933444"/>
            <a:ext cx="7925675" cy="3708607"/>
          </a:xfrm>
          <a:prstGeom prst="rect">
            <a:avLst/>
          </a:prstGeom>
        </p:spPr>
        <p:txBody>
          <a:bodyPr anchor="t" rtlCol="false" tIns="0" lIns="0" bIns="0" rIns="0">
            <a:spAutoFit/>
          </a:bodyPr>
          <a:lstStyle/>
          <a:p>
            <a:pPr algn="ctr">
              <a:lnSpc>
                <a:spcPts val="9719"/>
              </a:lnSpc>
            </a:pPr>
            <a:r>
              <a:rPr lang="en-US" sz="8168">
                <a:solidFill>
                  <a:srgbClr val="493429"/>
                </a:solidFill>
                <a:latin typeface="Barabara"/>
                <a:ea typeface="Barabara"/>
                <a:cs typeface="Barabara"/>
                <a:sym typeface="Barabara"/>
              </a:rPr>
              <a:t>SUNSET VIEWS LIKE NO OTHER</a:t>
            </a:r>
          </a:p>
        </p:txBody>
      </p:sp>
    </p:spTree>
  </p:cSld>
  <p:clrMapOvr>
    <a:masterClrMapping/>
  </p:clrMapOvr>
  <p:transition spd="slow">
    <p:push dir="l"/>
  </p:transition>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CF3E8"/>
        </a:solidFill>
      </p:bgPr>
    </p:bg>
    <p:spTree>
      <p:nvGrpSpPr>
        <p:cNvPr id="1" name=""/>
        <p:cNvGrpSpPr/>
        <p:nvPr/>
      </p:nvGrpSpPr>
      <p:grpSpPr>
        <a:xfrm>
          <a:off x="0" y="0"/>
          <a:ext cx="0" cy="0"/>
          <a:chOff x="0" y="0"/>
          <a:chExt cx="0" cy="0"/>
        </a:xfrm>
      </p:grpSpPr>
      <p:grpSp>
        <p:nvGrpSpPr>
          <p:cNvPr name="Group 2" id="2"/>
          <p:cNvGrpSpPr/>
          <p:nvPr/>
        </p:nvGrpSpPr>
        <p:grpSpPr>
          <a:xfrm rot="0">
            <a:off x="0" y="9258300"/>
            <a:ext cx="18288000" cy="1028700"/>
            <a:chOff x="0" y="0"/>
            <a:chExt cx="4816593" cy="270933"/>
          </a:xfrm>
        </p:grpSpPr>
        <p:sp>
          <p:nvSpPr>
            <p:cNvPr name="Freeform 3" id="3"/>
            <p:cNvSpPr/>
            <p:nvPr/>
          </p:nvSpPr>
          <p:spPr>
            <a:xfrm flipH="false" flipV="false" rot="0">
              <a:off x="0" y="0"/>
              <a:ext cx="4816592" cy="270933"/>
            </a:xfrm>
            <a:custGeom>
              <a:avLst/>
              <a:gdLst/>
              <a:ahLst/>
              <a:cxnLst/>
              <a:rect r="r" b="b" t="t" l="l"/>
              <a:pathLst>
                <a:path h="270933" w="4816592">
                  <a:moveTo>
                    <a:pt x="0" y="0"/>
                  </a:moveTo>
                  <a:lnTo>
                    <a:pt x="4816592" y="0"/>
                  </a:lnTo>
                  <a:lnTo>
                    <a:pt x="4816592" y="270933"/>
                  </a:lnTo>
                  <a:lnTo>
                    <a:pt x="0" y="270933"/>
                  </a:lnTo>
                  <a:close/>
                </a:path>
              </a:pathLst>
            </a:custGeom>
            <a:solidFill>
              <a:srgbClr val="A47B30"/>
            </a:solidFill>
            <a:ln cap="sq">
              <a:noFill/>
              <a:prstDash val="solid"/>
              <a:miter/>
            </a:ln>
          </p:spPr>
        </p:sp>
        <p:sp>
          <p:nvSpPr>
            <p:cNvPr name="TextBox 4" id="4"/>
            <p:cNvSpPr txBox="true"/>
            <p:nvPr/>
          </p:nvSpPr>
          <p:spPr>
            <a:xfrm>
              <a:off x="0" y="-38100"/>
              <a:ext cx="4816593" cy="309033"/>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9144000" y="6133125"/>
            <a:ext cx="9144000" cy="3175462"/>
          </a:xfrm>
          <a:custGeom>
            <a:avLst/>
            <a:gdLst/>
            <a:ahLst/>
            <a:cxnLst/>
            <a:rect r="r" b="b" t="t" l="l"/>
            <a:pathLst>
              <a:path h="3175462" w="9144000">
                <a:moveTo>
                  <a:pt x="0" y="0"/>
                </a:moveTo>
                <a:lnTo>
                  <a:pt x="9144000" y="0"/>
                </a:lnTo>
                <a:lnTo>
                  <a:pt x="9144000" y="3175462"/>
                </a:lnTo>
                <a:lnTo>
                  <a:pt x="0" y="317546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0" y="6133125"/>
            <a:ext cx="9144000" cy="3175462"/>
          </a:xfrm>
          <a:custGeom>
            <a:avLst/>
            <a:gdLst/>
            <a:ahLst/>
            <a:cxnLst/>
            <a:rect r="r" b="b" t="t" l="l"/>
            <a:pathLst>
              <a:path h="3175462" w="9144000">
                <a:moveTo>
                  <a:pt x="0" y="0"/>
                </a:moveTo>
                <a:lnTo>
                  <a:pt x="9144000" y="0"/>
                </a:lnTo>
                <a:lnTo>
                  <a:pt x="9144000" y="3175462"/>
                </a:lnTo>
                <a:lnTo>
                  <a:pt x="0" y="317546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4157586" y="533888"/>
            <a:ext cx="4660346" cy="1999712"/>
          </a:xfrm>
          <a:custGeom>
            <a:avLst/>
            <a:gdLst/>
            <a:ahLst/>
            <a:cxnLst/>
            <a:rect r="r" b="b" t="t" l="l"/>
            <a:pathLst>
              <a:path h="1999712" w="4660346">
                <a:moveTo>
                  <a:pt x="0" y="0"/>
                </a:moveTo>
                <a:lnTo>
                  <a:pt x="4660346" y="0"/>
                </a:lnTo>
                <a:lnTo>
                  <a:pt x="4660346" y="1999712"/>
                </a:lnTo>
                <a:lnTo>
                  <a:pt x="0" y="199971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1224144" y="2796214"/>
            <a:ext cx="6031088" cy="2587885"/>
          </a:xfrm>
          <a:custGeom>
            <a:avLst/>
            <a:gdLst/>
            <a:ahLst/>
            <a:cxnLst/>
            <a:rect r="r" b="b" t="t" l="l"/>
            <a:pathLst>
              <a:path h="2587885" w="6031088">
                <a:moveTo>
                  <a:pt x="0" y="0"/>
                </a:moveTo>
                <a:lnTo>
                  <a:pt x="6031088" y="0"/>
                </a:lnTo>
                <a:lnTo>
                  <a:pt x="6031088" y="2587885"/>
                </a:lnTo>
                <a:lnTo>
                  <a:pt x="0" y="258788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9" id="9"/>
          <p:cNvSpPr/>
          <p:nvPr/>
        </p:nvSpPr>
        <p:spPr>
          <a:xfrm flipH="false" flipV="false" rot="0">
            <a:off x="3399733" y="3735947"/>
            <a:ext cx="11488534" cy="6036703"/>
          </a:xfrm>
          <a:custGeom>
            <a:avLst/>
            <a:gdLst/>
            <a:ahLst/>
            <a:cxnLst/>
            <a:rect r="r" b="b" t="t" l="l"/>
            <a:pathLst>
              <a:path h="6036703" w="11488534">
                <a:moveTo>
                  <a:pt x="0" y="0"/>
                </a:moveTo>
                <a:lnTo>
                  <a:pt x="11488534" y="0"/>
                </a:lnTo>
                <a:lnTo>
                  <a:pt x="11488534" y="6036703"/>
                </a:lnTo>
                <a:lnTo>
                  <a:pt x="0" y="603670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0" id="10"/>
          <p:cNvSpPr txBox="true"/>
          <p:nvPr/>
        </p:nvSpPr>
        <p:spPr>
          <a:xfrm rot="0">
            <a:off x="390950" y="1070506"/>
            <a:ext cx="8143888" cy="4941351"/>
          </a:xfrm>
          <a:prstGeom prst="rect">
            <a:avLst/>
          </a:prstGeom>
        </p:spPr>
        <p:txBody>
          <a:bodyPr anchor="t" rtlCol="false" tIns="0" lIns="0" bIns="0" rIns="0">
            <a:spAutoFit/>
          </a:bodyPr>
          <a:lstStyle/>
          <a:p>
            <a:pPr algn="ctr">
              <a:lnSpc>
                <a:spcPts val="9719"/>
              </a:lnSpc>
            </a:pPr>
            <a:r>
              <a:rPr lang="en-US" sz="8168">
                <a:solidFill>
                  <a:srgbClr val="493429"/>
                </a:solidFill>
                <a:latin typeface="Barabara"/>
                <a:ea typeface="Barabara"/>
                <a:cs typeface="Barabara"/>
                <a:sym typeface="Barabara"/>
              </a:rPr>
              <a:t>DELICIOUS CUISINE UNDER THE STARS</a:t>
            </a:r>
          </a:p>
        </p:txBody>
      </p:sp>
      <p:sp>
        <p:nvSpPr>
          <p:cNvPr name="Freeform 11" id="11"/>
          <p:cNvSpPr/>
          <p:nvPr/>
        </p:nvSpPr>
        <p:spPr>
          <a:xfrm flipH="false" flipV="false" rot="0">
            <a:off x="12116508" y="4548832"/>
            <a:ext cx="2771759" cy="1189336"/>
          </a:xfrm>
          <a:custGeom>
            <a:avLst/>
            <a:gdLst/>
            <a:ahLst/>
            <a:cxnLst/>
            <a:rect r="r" b="b" t="t" l="l"/>
            <a:pathLst>
              <a:path h="1189336" w="2771759">
                <a:moveTo>
                  <a:pt x="0" y="0"/>
                </a:moveTo>
                <a:lnTo>
                  <a:pt x="2771759" y="0"/>
                </a:lnTo>
                <a:lnTo>
                  <a:pt x="2771759" y="1189336"/>
                </a:lnTo>
                <a:lnTo>
                  <a:pt x="0" y="118933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2" id="12"/>
          <p:cNvSpPr txBox="true"/>
          <p:nvPr/>
        </p:nvSpPr>
        <p:spPr>
          <a:xfrm rot="0">
            <a:off x="9144000" y="1060981"/>
            <a:ext cx="7877350" cy="4387838"/>
          </a:xfrm>
          <a:prstGeom prst="rect">
            <a:avLst/>
          </a:prstGeom>
        </p:spPr>
        <p:txBody>
          <a:bodyPr anchor="t" rtlCol="false" tIns="0" lIns="0" bIns="0" rIns="0">
            <a:spAutoFit/>
          </a:bodyPr>
          <a:lstStyle/>
          <a:p>
            <a:pPr algn="ctr" marL="0" indent="0" lvl="0">
              <a:lnSpc>
                <a:spcPts val="3850"/>
              </a:lnSpc>
              <a:spcBef>
                <a:spcPct val="0"/>
              </a:spcBef>
            </a:pPr>
            <a:r>
              <a:rPr lang="en-US" b="true" sz="2750">
                <a:solidFill>
                  <a:srgbClr val="493429"/>
                </a:solidFill>
                <a:latin typeface="Poppins Semi-Bold"/>
                <a:ea typeface="Poppins Semi-Bold"/>
                <a:cs typeface="Poppins Semi-Bold"/>
                <a:sym typeface="Poppins Semi-Bold"/>
              </a:rPr>
              <a:t>As night falls, indulge in a delectable buffet dinner featuring a variety of Middle Eastern dishes. Enjoy grilled meats, flavorful rice, and a selection of vegetarian options. Dining under the stars, surrounded by the tranquil desert, creates a magical atmosphere that enhances the overall experience. Don’t forget to try traditional desserts and refreshing mint tea!</a:t>
            </a:r>
          </a:p>
        </p:txBody>
      </p:sp>
    </p:spTree>
  </p:cSld>
  <p:clrMapOvr>
    <a:masterClrMapping/>
  </p:clrMapOvr>
  <p:transition spd="slow">
    <p:push dir="l"/>
  </p:transition>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E7FCF8"/>
        </a:solidFill>
      </p:bgPr>
    </p:bg>
    <p:spTree>
      <p:nvGrpSpPr>
        <p:cNvPr id="1" name=""/>
        <p:cNvGrpSpPr/>
        <p:nvPr/>
      </p:nvGrpSpPr>
      <p:grpSpPr>
        <a:xfrm>
          <a:off x="0" y="0"/>
          <a:ext cx="0" cy="0"/>
          <a:chOff x="0" y="0"/>
          <a:chExt cx="0" cy="0"/>
        </a:xfrm>
      </p:grpSpPr>
      <p:sp>
        <p:nvSpPr>
          <p:cNvPr name="Freeform 2" id="2"/>
          <p:cNvSpPr/>
          <p:nvPr/>
        </p:nvSpPr>
        <p:spPr>
          <a:xfrm flipH="false" flipV="false" rot="0">
            <a:off x="9144000" y="7698236"/>
            <a:ext cx="9385465" cy="2588764"/>
          </a:xfrm>
          <a:custGeom>
            <a:avLst/>
            <a:gdLst/>
            <a:ahLst/>
            <a:cxnLst/>
            <a:rect r="r" b="b" t="t" l="l"/>
            <a:pathLst>
              <a:path h="2588764" w="9385465">
                <a:moveTo>
                  <a:pt x="0" y="0"/>
                </a:moveTo>
                <a:lnTo>
                  <a:pt x="9385465" y="0"/>
                </a:lnTo>
                <a:lnTo>
                  <a:pt x="9385465" y="2588764"/>
                </a:lnTo>
                <a:lnTo>
                  <a:pt x="0" y="2588764"/>
                </a:lnTo>
                <a:lnTo>
                  <a:pt x="0" y="0"/>
                </a:lnTo>
                <a:close/>
              </a:path>
            </a:pathLst>
          </a:custGeom>
          <a:blipFill>
            <a:blip r:embed="rId2">
              <a:extLst>
                <a:ext uri="{96DAC541-7B7A-43D3-8B79-37D633B846F1}">
                  <asvg:svgBlip xmlns:asvg="http://schemas.microsoft.com/office/drawing/2016/SVG/main" r:embed="rId3"/>
                </a:ext>
              </a:extLst>
            </a:blip>
            <a:stretch>
              <a:fillRect l="0" t="-53587" r="0" b="0"/>
            </a:stretch>
          </a:blipFill>
        </p:spPr>
      </p:sp>
      <p:sp>
        <p:nvSpPr>
          <p:cNvPr name="Freeform 3" id="3"/>
          <p:cNvSpPr/>
          <p:nvPr/>
        </p:nvSpPr>
        <p:spPr>
          <a:xfrm flipH="true" flipV="false" rot="0">
            <a:off x="0" y="7764838"/>
            <a:ext cx="9144000" cy="2522162"/>
          </a:xfrm>
          <a:custGeom>
            <a:avLst/>
            <a:gdLst/>
            <a:ahLst/>
            <a:cxnLst/>
            <a:rect r="r" b="b" t="t" l="l"/>
            <a:pathLst>
              <a:path h="2522162" w="9144000">
                <a:moveTo>
                  <a:pt x="9144000" y="0"/>
                </a:moveTo>
                <a:lnTo>
                  <a:pt x="0" y="0"/>
                </a:lnTo>
                <a:lnTo>
                  <a:pt x="0" y="2522162"/>
                </a:lnTo>
                <a:lnTo>
                  <a:pt x="9144000" y="2522162"/>
                </a:lnTo>
                <a:lnTo>
                  <a:pt x="9144000" y="0"/>
                </a:lnTo>
                <a:close/>
              </a:path>
            </a:pathLst>
          </a:custGeom>
          <a:blipFill>
            <a:blip r:embed="rId2">
              <a:extLst>
                <a:ext uri="{96DAC541-7B7A-43D3-8B79-37D633B846F1}">
                  <asvg:svgBlip xmlns:asvg="http://schemas.microsoft.com/office/drawing/2016/SVG/main" r:embed="rId3"/>
                </a:ext>
              </a:extLst>
            </a:blip>
            <a:stretch>
              <a:fillRect l="0" t="-53587" r="0" b="0"/>
            </a:stretch>
          </a:blipFill>
        </p:spPr>
      </p:sp>
      <p:sp>
        <p:nvSpPr>
          <p:cNvPr name="Freeform 4" id="4"/>
          <p:cNvSpPr/>
          <p:nvPr/>
        </p:nvSpPr>
        <p:spPr>
          <a:xfrm flipH="false" flipV="false" rot="0">
            <a:off x="14041592" y="1796358"/>
            <a:ext cx="4660346" cy="1999712"/>
          </a:xfrm>
          <a:custGeom>
            <a:avLst/>
            <a:gdLst/>
            <a:ahLst/>
            <a:cxnLst/>
            <a:rect r="r" b="b" t="t" l="l"/>
            <a:pathLst>
              <a:path h="1999712" w="4660346">
                <a:moveTo>
                  <a:pt x="0" y="0"/>
                </a:moveTo>
                <a:lnTo>
                  <a:pt x="4660346" y="0"/>
                </a:lnTo>
                <a:lnTo>
                  <a:pt x="4660346" y="1999712"/>
                </a:lnTo>
                <a:lnTo>
                  <a:pt x="0" y="199971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3909239" y="4687038"/>
            <a:ext cx="4660346" cy="1999712"/>
          </a:xfrm>
          <a:custGeom>
            <a:avLst/>
            <a:gdLst/>
            <a:ahLst/>
            <a:cxnLst/>
            <a:rect r="r" b="b" t="t" l="l"/>
            <a:pathLst>
              <a:path h="1999712" w="4660346">
                <a:moveTo>
                  <a:pt x="0" y="0"/>
                </a:moveTo>
                <a:lnTo>
                  <a:pt x="4660346" y="0"/>
                </a:lnTo>
                <a:lnTo>
                  <a:pt x="4660346" y="1999712"/>
                </a:lnTo>
                <a:lnTo>
                  <a:pt x="0" y="199971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1301473" y="1413320"/>
            <a:ext cx="6031088" cy="2587885"/>
          </a:xfrm>
          <a:custGeom>
            <a:avLst/>
            <a:gdLst/>
            <a:ahLst/>
            <a:cxnLst/>
            <a:rect r="r" b="b" t="t" l="l"/>
            <a:pathLst>
              <a:path h="2587885" w="6031088">
                <a:moveTo>
                  <a:pt x="0" y="0"/>
                </a:moveTo>
                <a:lnTo>
                  <a:pt x="6031088" y="0"/>
                </a:lnTo>
                <a:lnTo>
                  <a:pt x="6031088" y="2587885"/>
                </a:lnTo>
                <a:lnTo>
                  <a:pt x="0" y="258788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5101230" y="3504562"/>
            <a:ext cx="8568748" cy="6823840"/>
          </a:xfrm>
          <a:custGeom>
            <a:avLst/>
            <a:gdLst/>
            <a:ahLst/>
            <a:cxnLst/>
            <a:rect r="r" b="b" t="t" l="l"/>
            <a:pathLst>
              <a:path h="6823840" w="8568748">
                <a:moveTo>
                  <a:pt x="0" y="0"/>
                </a:moveTo>
                <a:lnTo>
                  <a:pt x="8568748" y="0"/>
                </a:lnTo>
                <a:lnTo>
                  <a:pt x="8568748" y="6823840"/>
                </a:lnTo>
                <a:lnTo>
                  <a:pt x="0" y="6823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017710" y="7020870"/>
            <a:ext cx="3554290" cy="2752959"/>
          </a:xfrm>
          <a:custGeom>
            <a:avLst/>
            <a:gdLst/>
            <a:ahLst/>
            <a:cxnLst/>
            <a:rect r="r" b="b" t="t" l="l"/>
            <a:pathLst>
              <a:path h="2752959" w="3554290">
                <a:moveTo>
                  <a:pt x="0" y="0"/>
                </a:moveTo>
                <a:lnTo>
                  <a:pt x="3554290" y="0"/>
                </a:lnTo>
                <a:lnTo>
                  <a:pt x="3554290" y="2752959"/>
                </a:lnTo>
                <a:lnTo>
                  <a:pt x="0" y="275295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9" id="9"/>
          <p:cNvSpPr txBox="true"/>
          <p:nvPr/>
        </p:nvSpPr>
        <p:spPr>
          <a:xfrm rot="0">
            <a:off x="3166009" y="3270732"/>
            <a:ext cx="11955981" cy="2444738"/>
          </a:xfrm>
          <a:prstGeom prst="rect">
            <a:avLst/>
          </a:prstGeom>
        </p:spPr>
        <p:txBody>
          <a:bodyPr anchor="t" rtlCol="false" tIns="0" lIns="0" bIns="0" rIns="0">
            <a:spAutoFit/>
          </a:bodyPr>
          <a:lstStyle/>
          <a:p>
            <a:pPr algn="ctr" marL="0" indent="0" lvl="0">
              <a:lnSpc>
                <a:spcPts val="3850"/>
              </a:lnSpc>
              <a:spcBef>
                <a:spcPct val="0"/>
              </a:spcBef>
            </a:pPr>
            <a:r>
              <a:rPr lang="en-US" b="true" sz="2750">
                <a:solidFill>
                  <a:srgbClr val="493429"/>
                </a:solidFill>
                <a:latin typeface="Poppins Semi-Bold"/>
                <a:ea typeface="Poppins Semi-Bold"/>
                <a:cs typeface="Poppins Semi-Bold"/>
                <a:sym typeface="Poppins Semi-Bold"/>
              </a:rPr>
              <a:t>The clear desert skies provide an exceptional opportunity for stargazing. Away from the city lights, you can see constellations and celestial bodies like never before. Relax around the campfire, enjoy the peaceful ambiance, and let the beauty of the night sky captivate you.</a:t>
            </a:r>
          </a:p>
        </p:txBody>
      </p:sp>
      <p:sp>
        <p:nvSpPr>
          <p:cNvPr name="TextBox 10" id="10"/>
          <p:cNvSpPr txBox="true"/>
          <p:nvPr/>
        </p:nvSpPr>
        <p:spPr>
          <a:xfrm rot="0">
            <a:off x="1546801" y="472702"/>
            <a:ext cx="15677328" cy="2475862"/>
          </a:xfrm>
          <a:prstGeom prst="rect">
            <a:avLst/>
          </a:prstGeom>
        </p:spPr>
        <p:txBody>
          <a:bodyPr anchor="t" rtlCol="false" tIns="0" lIns="0" bIns="0" rIns="0">
            <a:spAutoFit/>
          </a:bodyPr>
          <a:lstStyle/>
          <a:p>
            <a:pPr algn="ctr">
              <a:lnSpc>
                <a:spcPts val="9719"/>
              </a:lnSpc>
            </a:pPr>
            <a:r>
              <a:rPr lang="en-US" sz="8168">
                <a:solidFill>
                  <a:srgbClr val="493429"/>
                </a:solidFill>
                <a:latin typeface="Barabara"/>
                <a:ea typeface="Barabara"/>
                <a:cs typeface="Barabara"/>
                <a:sym typeface="Barabara"/>
              </a:rPr>
              <a:t>STAR GAZING IN THE DESERT</a:t>
            </a:r>
          </a:p>
        </p:txBody>
      </p:sp>
      <p:sp>
        <p:nvSpPr>
          <p:cNvPr name="Freeform 11" id="11"/>
          <p:cNvSpPr/>
          <p:nvPr/>
        </p:nvSpPr>
        <p:spPr>
          <a:xfrm flipH="false" flipV="false" rot="0">
            <a:off x="13079458" y="5137014"/>
            <a:ext cx="2407782" cy="1033157"/>
          </a:xfrm>
          <a:custGeom>
            <a:avLst/>
            <a:gdLst/>
            <a:ahLst/>
            <a:cxnLst/>
            <a:rect r="r" b="b" t="t" l="l"/>
            <a:pathLst>
              <a:path h="1033157" w="2407782">
                <a:moveTo>
                  <a:pt x="0" y="0"/>
                </a:moveTo>
                <a:lnTo>
                  <a:pt x="2407782" y="0"/>
                </a:lnTo>
                <a:lnTo>
                  <a:pt x="2407782" y="1033157"/>
                </a:lnTo>
                <a:lnTo>
                  <a:pt x="0" y="103315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transition spd="slow">
    <p:push dir="l"/>
  </p:transition>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CF3E8"/>
        </a:solidFill>
      </p:bgPr>
    </p:bg>
    <p:spTree>
      <p:nvGrpSpPr>
        <p:cNvPr id="1" name=""/>
        <p:cNvGrpSpPr/>
        <p:nvPr/>
      </p:nvGrpSpPr>
      <p:grpSpPr>
        <a:xfrm>
          <a:off x="0" y="0"/>
          <a:ext cx="0" cy="0"/>
          <a:chOff x="0" y="0"/>
          <a:chExt cx="0" cy="0"/>
        </a:xfrm>
      </p:grpSpPr>
      <p:grpSp>
        <p:nvGrpSpPr>
          <p:cNvPr name="Group 2" id="2"/>
          <p:cNvGrpSpPr/>
          <p:nvPr/>
        </p:nvGrpSpPr>
        <p:grpSpPr>
          <a:xfrm rot="0">
            <a:off x="0" y="8021036"/>
            <a:ext cx="18288000" cy="2265964"/>
            <a:chOff x="0" y="0"/>
            <a:chExt cx="4816593" cy="596797"/>
          </a:xfrm>
        </p:grpSpPr>
        <p:sp>
          <p:nvSpPr>
            <p:cNvPr name="Freeform 3" id="3"/>
            <p:cNvSpPr/>
            <p:nvPr/>
          </p:nvSpPr>
          <p:spPr>
            <a:xfrm flipH="false" flipV="false" rot="0">
              <a:off x="0" y="0"/>
              <a:ext cx="4816592" cy="596797"/>
            </a:xfrm>
            <a:custGeom>
              <a:avLst/>
              <a:gdLst/>
              <a:ahLst/>
              <a:cxnLst/>
              <a:rect r="r" b="b" t="t" l="l"/>
              <a:pathLst>
                <a:path h="596797" w="4816592">
                  <a:moveTo>
                    <a:pt x="0" y="0"/>
                  </a:moveTo>
                  <a:lnTo>
                    <a:pt x="4816592" y="0"/>
                  </a:lnTo>
                  <a:lnTo>
                    <a:pt x="4816592" y="596797"/>
                  </a:lnTo>
                  <a:lnTo>
                    <a:pt x="0" y="596797"/>
                  </a:lnTo>
                  <a:close/>
                </a:path>
              </a:pathLst>
            </a:custGeom>
            <a:solidFill>
              <a:srgbClr val="D0EFEA"/>
            </a:solidFill>
            <a:ln cap="sq">
              <a:noFill/>
              <a:prstDash val="solid"/>
              <a:miter/>
            </a:ln>
          </p:spPr>
        </p:sp>
        <p:sp>
          <p:nvSpPr>
            <p:cNvPr name="TextBox 4" id="4"/>
            <p:cNvSpPr txBox="true"/>
            <p:nvPr/>
          </p:nvSpPr>
          <p:spPr>
            <a:xfrm>
              <a:off x="0" y="-38100"/>
              <a:ext cx="4816593" cy="634897"/>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1581118" y="3414136"/>
            <a:ext cx="7028558" cy="3015890"/>
          </a:xfrm>
          <a:custGeom>
            <a:avLst/>
            <a:gdLst/>
            <a:ahLst/>
            <a:cxnLst/>
            <a:rect r="r" b="b" t="t" l="l"/>
            <a:pathLst>
              <a:path h="3015890" w="7028558">
                <a:moveTo>
                  <a:pt x="0" y="0"/>
                </a:moveTo>
                <a:lnTo>
                  <a:pt x="7028558" y="0"/>
                </a:lnTo>
                <a:lnTo>
                  <a:pt x="7028558" y="3015891"/>
                </a:lnTo>
                <a:lnTo>
                  <a:pt x="0" y="301589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1678543" y="1028700"/>
            <a:ext cx="7028558" cy="3015890"/>
          </a:xfrm>
          <a:custGeom>
            <a:avLst/>
            <a:gdLst/>
            <a:ahLst/>
            <a:cxnLst/>
            <a:rect r="r" b="b" t="t" l="l"/>
            <a:pathLst>
              <a:path h="3015890" w="7028558">
                <a:moveTo>
                  <a:pt x="0" y="0"/>
                </a:moveTo>
                <a:lnTo>
                  <a:pt x="7028558" y="0"/>
                </a:lnTo>
                <a:lnTo>
                  <a:pt x="7028558" y="3015890"/>
                </a:lnTo>
                <a:lnTo>
                  <a:pt x="0" y="301589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2297633" y="4499612"/>
            <a:ext cx="13692735" cy="3958445"/>
          </a:xfrm>
          <a:custGeom>
            <a:avLst/>
            <a:gdLst/>
            <a:ahLst/>
            <a:cxnLst/>
            <a:rect r="r" b="b" t="t" l="l"/>
            <a:pathLst>
              <a:path h="3958445" w="13692735">
                <a:moveTo>
                  <a:pt x="0" y="0"/>
                </a:moveTo>
                <a:lnTo>
                  <a:pt x="13692734" y="0"/>
                </a:lnTo>
                <a:lnTo>
                  <a:pt x="13692734" y="3958445"/>
                </a:lnTo>
                <a:lnTo>
                  <a:pt x="0" y="395844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564726" y="0"/>
            <a:ext cx="2366010" cy="5143500"/>
          </a:xfrm>
          <a:custGeom>
            <a:avLst/>
            <a:gdLst/>
            <a:ahLst/>
            <a:cxnLst/>
            <a:rect r="r" b="b" t="t" l="l"/>
            <a:pathLst>
              <a:path h="5143500" w="2366010">
                <a:moveTo>
                  <a:pt x="0" y="0"/>
                </a:moveTo>
                <a:lnTo>
                  <a:pt x="2366010" y="0"/>
                </a:lnTo>
                <a:lnTo>
                  <a:pt x="2366010" y="5143500"/>
                </a:lnTo>
                <a:lnTo>
                  <a:pt x="0" y="51435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Freeform 9" id="9"/>
          <p:cNvSpPr/>
          <p:nvPr/>
        </p:nvSpPr>
        <p:spPr>
          <a:xfrm flipH="false" flipV="false" rot="0">
            <a:off x="1008000" y="6997046"/>
            <a:ext cx="6064575" cy="2922023"/>
          </a:xfrm>
          <a:custGeom>
            <a:avLst/>
            <a:gdLst/>
            <a:ahLst/>
            <a:cxnLst/>
            <a:rect r="r" b="b" t="t" l="l"/>
            <a:pathLst>
              <a:path h="2922023" w="6064575">
                <a:moveTo>
                  <a:pt x="0" y="0"/>
                </a:moveTo>
                <a:lnTo>
                  <a:pt x="6064576" y="0"/>
                </a:lnTo>
                <a:lnTo>
                  <a:pt x="6064576" y="2922023"/>
                </a:lnTo>
                <a:lnTo>
                  <a:pt x="0" y="292202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12837075" y="7789050"/>
            <a:ext cx="3939312" cy="1898032"/>
          </a:xfrm>
          <a:custGeom>
            <a:avLst/>
            <a:gdLst/>
            <a:ahLst/>
            <a:cxnLst/>
            <a:rect r="r" b="b" t="t" l="l"/>
            <a:pathLst>
              <a:path h="1898032" w="3939312">
                <a:moveTo>
                  <a:pt x="0" y="0"/>
                </a:moveTo>
                <a:lnTo>
                  <a:pt x="3939312" y="0"/>
                </a:lnTo>
                <a:lnTo>
                  <a:pt x="3939312" y="1898032"/>
                </a:lnTo>
                <a:lnTo>
                  <a:pt x="0" y="1898032"/>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1" id="11"/>
          <p:cNvSpPr/>
          <p:nvPr/>
        </p:nvSpPr>
        <p:spPr>
          <a:xfrm flipH="true" flipV="false" rot="0">
            <a:off x="15593382" y="0"/>
            <a:ext cx="2366010" cy="5143500"/>
          </a:xfrm>
          <a:custGeom>
            <a:avLst/>
            <a:gdLst/>
            <a:ahLst/>
            <a:cxnLst/>
            <a:rect r="r" b="b" t="t" l="l"/>
            <a:pathLst>
              <a:path h="5143500" w="2366010">
                <a:moveTo>
                  <a:pt x="2366010" y="0"/>
                </a:moveTo>
                <a:lnTo>
                  <a:pt x="0" y="0"/>
                </a:lnTo>
                <a:lnTo>
                  <a:pt x="0" y="5143500"/>
                </a:lnTo>
                <a:lnTo>
                  <a:pt x="2366010" y="5143500"/>
                </a:lnTo>
                <a:lnTo>
                  <a:pt x="2366010" y="0"/>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TextBox 12" id="12"/>
          <p:cNvSpPr txBox="true"/>
          <p:nvPr/>
        </p:nvSpPr>
        <p:spPr>
          <a:xfrm rot="0">
            <a:off x="3728374" y="1308876"/>
            <a:ext cx="10831251" cy="1508075"/>
          </a:xfrm>
          <a:prstGeom prst="rect">
            <a:avLst/>
          </a:prstGeom>
        </p:spPr>
        <p:txBody>
          <a:bodyPr anchor="t" rtlCol="false" tIns="0" lIns="0" bIns="0" rIns="0">
            <a:spAutoFit/>
          </a:bodyPr>
          <a:lstStyle/>
          <a:p>
            <a:pPr algn="ctr">
              <a:lnSpc>
                <a:spcPts val="11852"/>
              </a:lnSpc>
            </a:pPr>
            <a:r>
              <a:rPr lang="en-US" sz="9960">
                <a:solidFill>
                  <a:srgbClr val="493429"/>
                </a:solidFill>
                <a:latin typeface="Barabara"/>
                <a:ea typeface="Barabara"/>
                <a:cs typeface="Barabara"/>
                <a:sym typeface="Barabara"/>
              </a:rPr>
              <a:t>THANK YOU!</a:t>
            </a:r>
          </a:p>
        </p:txBody>
      </p:sp>
      <p:sp>
        <p:nvSpPr>
          <p:cNvPr name="TextBox 13" id="13"/>
          <p:cNvSpPr txBox="true"/>
          <p:nvPr/>
        </p:nvSpPr>
        <p:spPr>
          <a:xfrm rot="0">
            <a:off x="3224111" y="3291760"/>
            <a:ext cx="12369272" cy="867390"/>
          </a:xfrm>
          <a:prstGeom prst="rect">
            <a:avLst/>
          </a:prstGeom>
        </p:spPr>
        <p:txBody>
          <a:bodyPr anchor="t" rtlCol="false" tIns="0" lIns="0" bIns="0" rIns="0">
            <a:spAutoFit/>
          </a:bodyPr>
          <a:lstStyle/>
          <a:p>
            <a:pPr algn="ctr">
              <a:lnSpc>
                <a:spcPts val="3219"/>
              </a:lnSpc>
            </a:pPr>
            <a:r>
              <a:rPr lang="en-US" sz="3499" b="true">
                <a:solidFill>
                  <a:srgbClr val="493429"/>
                </a:solidFill>
                <a:latin typeface="Poppins Semi-Bold"/>
                <a:ea typeface="Poppins Semi-Bold"/>
                <a:cs typeface="Poppins Semi-Bold"/>
                <a:sym typeface="Poppins Semi-Bold"/>
              </a:rPr>
              <a:t>Know More</a:t>
            </a:r>
          </a:p>
          <a:p>
            <a:pPr algn="ctr" marL="0" indent="0" lvl="0">
              <a:lnSpc>
                <a:spcPts val="3219"/>
              </a:lnSpc>
            </a:pPr>
            <a:r>
              <a:rPr lang="en-US" b="true" sz="3499">
                <a:solidFill>
                  <a:srgbClr val="493429"/>
                </a:solidFill>
                <a:latin typeface="Poppins Semi-Bold"/>
                <a:ea typeface="Poppins Semi-Bold"/>
                <a:cs typeface="Poppins Semi-Bold"/>
                <a:sym typeface="Poppins Semi-Bold"/>
              </a:rPr>
              <a:t>https://deserttsafaridubai.ae/evening-desert-safari</a:t>
            </a:r>
          </a:p>
        </p:txBody>
      </p:sp>
      <p:sp>
        <p:nvSpPr>
          <p:cNvPr name="Freeform 14" id="14"/>
          <p:cNvSpPr/>
          <p:nvPr/>
        </p:nvSpPr>
        <p:spPr>
          <a:xfrm flipH="false" flipV="false" rot="0">
            <a:off x="12618893" y="5193485"/>
            <a:ext cx="3371474" cy="1446669"/>
          </a:xfrm>
          <a:custGeom>
            <a:avLst/>
            <a:gdLst/>
            <a:ahLst/>
            <a:cxnLst/>
            <a:rect r="r" b="b" t="t" l="l"/>
            <a:pathLst>
              <a:path h="1446669" w="3371474">
                <a:moveTo>
                  <a:pt x="0" y="0"/>
                </a:moveTo>
                <a:lnTo>
                  <a:pt x="3371474" y="0"/>
                </a:lnTo>
                <a:lnTo>
                  <a:pt x="3371474" y="1446669"/>
                </a:lnTo>
                <a:lnTo>
                  <a:pt x="0" y="144666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transition spd="slow">
    <p:push dir="l"/>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DAGRFHm36Vk</dc:identifier>
  <dcterms:modified xsi:type="dcterms:W3CDTF">2011-08-01T06:04:30Z</dcterms:modified>
  <cp:revision>1</cp:revision>
  <dc:title>Let’s explore</dc:title>
</cp:coreProperties>
</file>