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453" r:id="rId3"/>
    <p:sldId id="1454" r:id="rId4"/>
    <p:sldId id="1455" r:id="rId5"/>
    <p:sldId id="1456" r:id="rId6"/>
    <p:sldId id="1457" r:id="rId7"/>
    <p:sldId id="1458" r:id="rId8"/>
    <p:sldId id="1459" r:id="rId9"/>
    <p:sldId id="1460" r:id="rId10"/>
    <p:sldId id="1461" r:id="rId11"/>
    <p:sldId id="1462" r:id="rId12"/>
    <p:sldId id="1463" r:id="rId13"/>
    <p:sldId id="1464" r:id="rId14"/>
    <p:sldId id="1465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21" Type="http://schemas.microsoft.com/office/2015/10/relationships/revisionInfo" Target="revisionInfo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276493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25169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216575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901796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252743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0644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488611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74266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094986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953508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1853906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7306080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47402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오호라 너희 모든 목마른 자들아 물로 나아오라 돈 없는 자도 오라 너희는 와서 사 먹되 돈 없이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값 없이 와서 포도주와 젖을 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220542472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비와 눈이 하늘로부터 내려서 그리로 되돌아가지 아니하고 땅을 적셔서 소출이 나게 하며 싹이 나게 하여 파종하는 자에게는 종자를 주며 먹는 자에게는 양식을 줌과 같이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40972261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입에서 나가는 말도 이와 같이 헛되이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되돌아오지 아니하고 나의 기뻐하는 뜻을 이루며 내가 보낸 일에 형통하리라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300513239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기쁨으로 나아가며 평안히 인도함을 받을 것이요 산들과 언덕들이 너희 앞에서 노래를 발하고 들의 모든 나무가 손뼉을 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383167311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잣나무는 가시나무를 대신하여 나며 화석류는 찔레를 대신하여 날 것이라 이것이 여호와의 기념이 되며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영영한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표징이 되어 끊어지지 아니하리라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35289037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어찌하여 양식이 아닌 것을 위하여 은을 달아 주며 배부르게 하지 못할 것을 위하여 수고하느냐 내게 듣고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그리하면 너희가 좋은 것을 먹을 것이며 너희 자신들이 기름진 것으로 즐거움을 얻으리라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23812894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귀를 기울이고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나아와 들으라 그리하면 너희의 영혼이 살리라 내가 너희를 위하여 영원한 언약을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맺으리니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다윗에게 허락한 확실한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은혜이니라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24364174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내가 그를 만민에게 증인으로 세웠고 만민의 인도자와 명령자로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삼았나니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13806895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보라 네가 알지 못하는 나라를 네가 부를 것이며 너를 알지 못하는 나라가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달려올 것은 여호와 네 하나님 곧 이스라엘의 거룩하신 이로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말미암음이니라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그가 너를 영화롭게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33054111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여호와를 만날 만한 때에 찾으라 가까이 계실 때에 그를 부르라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36405133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악인은 그의 길을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불의한 자는 그의 생각을 버리고 여호와께로 돌아오라 그리하면 그가 긍휼히 여기시리라 우리 하나님께로 돌아오라 그가 너그럽게 용서하시리라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35841995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내 생각이 너희의 생각과 다르며 내 길은 너희의 길과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다름이니라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293247067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하늘이 땅보다 높음 같이 내 길은 너희의 길보다 높으며 내 생각은 너희의 생각보다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높으니라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55</a:t>
            </a:r>
          </a:p>
        </p:txBody>
      </p:sp>
    </p:spTree>
    <p:extLst>
      <p:ext uri="{BB962C8B-B14F-4D97-AF65-F5344CB8AC3E}">
        <p14:creationId xmlns:p14="http://schemas.microsoft.com/office/powerpoint/2010/main" val="5125060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64</TotalTime>
  <Words>292</Words>
  <Application>Microsoft Office PowerPoint</Application>
  <PresentationFormat>와이드스크린</PresentationFormat>
  <Paragraphs>26</Paragraphs>
  <Slides>13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13</vt:i4>
      </vt:variant>
    </vt:vector>
  </HeadingPairs>
  <TitlesOfParts>
    <vt:vector size="1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2024-01-23T06:26:26Z</dcterms:modified>
</cp:coreProperties>
</file>