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10" r:id="rId3"/>
    <p:sldId id="1011" r:id="rId4"/>
    <p:sldId id="1012" r:id="rId5"/>
    <p:sldId id="1013" r:id="rId6"/>
    <p:sldId id="1014" r:id="rId7"/>
    <p:sldId id="1015" r:id="rId8"/>
    <p:sldId id="1016" r:id="rId9"/>
    <p:sldId id="1017" r:id="rId10"/>
    <p:sldId id="1018" r:id="rId11"/>
    <p:sldId id="1019" r:id="rId12"/>
    <p:sldId id="1020" r:id="rId13"/>
    <p:sldId id="1021" r:id="rId14"/>
    <p:sldId id="1022" r:id="rId15"/>
    <p:sldId id="1023" r:id="rId16"/>
    <p:sldId id="1024" r:id="rId17"/>
    <p:sldId id="1025" r:id="rId18"/>
    <p:sldId id="1026" r:id="rId19"/>
    <p:sldId id="1027" r:id="rId20"/>
    <p:sldId id="1028" r:id="rId21"/>
    <p:sldId id="1029" r:id="rId22"/>
    <p:sldId id="1030" r:id="rId23"/>
    <p:sldId id="103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874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91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9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226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186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7248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440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01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301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499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8401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52059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12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다스리기 시작할 때에 여호와께서 말씀으로 예레미야에게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너희에게 거짓을 예언하여 너희가 너희 땅에서 멀리 떠나게 하며 또 내가 너희를 몰아내게 하며 너희를 멸망하게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538161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 목으로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멍에를 메고 그를 섬기는 나라는 내가 그들을 그 땅에 머물러 밭을 갈며 거기서 살게 하리라 하셨다 하라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18003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 모든 말씀대로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전하여 이르되 왕과 백성은 바벨론 왕의 멍에를 목에 메고 그와 그의 백성을 섬기소서 그리하면 사시리라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34739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어찌하여 당신과 당신의 백성이 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섬기지 아니하는 나라에 대하여 하신 말씀과 같이 칼과 기근과 전염병에 죽으려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997756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당신들은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섬기게 되지 아니하리라 하는 선지자의 말을 듣지 마소서 그들은 거짓을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예언함이니이다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151688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그들을 보내지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아니하였거늘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내 이름으로 거짓을 예언하니 내가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몰아내리니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너희와 너희에게 예언하는 선지자들이 멸망하리라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61777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제사장들과 그 모든 백성에게 전하여 이르되 여호와께서 이와 같이 말씀하시기를 보라 여호와의 성전의 기구를 이제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돌려오리라고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예언하는 선지자들의 말을 듣지 말라 이는 그들이 거짓을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예언함이니라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40453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그들의 말을 듣지 말고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섬기라 그리하면 살리라 어찌하여 이 성을 황무지가 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08538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그들이 선지자이고 여호와의 말씀을 가지고 있다면 그들이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성전에와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궁전에와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 남아 있는 기구를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옮겨가지 못하도록 만군의 여호와께 구하여야 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531813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여호와께서 기둥들과 큰 대야와 받침들과 이 성에 남아 있는 기구에 대하여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55824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이와 같이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줄과 멍에를 만들어 네 목에 걸고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여고니야와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유다와 예루살렘 모든 귀인을 예루살렘에서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사로잡아 옮길 때에 가져가지 아니하였던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270642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이스라엘의 하나님께서 여호와의 성전과 유다의 왕의 궁전과 예루살렘에 남아 있는 그 기구에 대하여 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626434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옮겨지고 내가 이것을 돌보는 날까지 거기에 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후에 내가 그것을 올려 와 이 곳에 그것들을 되돌려 두리라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34954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보러 예루살렘에 온 사신들의 손에도 그것을 주어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모압의 왕과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자손의 왕과 두로의 왕과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시돈의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 보내며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명령하여 그들의 주께 말하게 하기를 만군의 여호와 이스라엘의 하나님께서 이와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너희의 주께 이같이 전하라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내 큰 능력과 나의 쳐든 팔로 땅과 지상에 있는 사람과 짐승들을 만들고 내가 보기에 옳은 사람에게 그것을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내가 이 모든 땅을 내 종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주고 또 들짐승들을 그에게 주어서 섬기게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나라가 그와 그의 아들과 손자를 그 땅의 기한이 이르기까지 섬기리라 또한 많은 나라들과 큰 왕들이 그 자신을 섬기리라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섬기지 아니하며 그 목으로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멍에를 메지 아니하는 백성과 나라는 내가 그들이 멸망하기까지 칼과 기근과 전염병으로 그 민족을 벌하리라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974251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너희 선지자나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복술가나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꿈꾸는 자나 술사나 요술자가 이르기를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섬기게 되지 아니하리라 하여도 너희는 듣지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239529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497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2024-10-02T11:09:49Z</dcterms:modified>
</cp:coreProperties>
</file>