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3" d="100"/>
          <a:sy n="93" d="100"/>
        </p:scale>
        <p:origin x="-726"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lstStyle>
          <a:p>
            <a:fld id="{F3E21A9A-2305-40C2-9D29-66FC46FBF2AA}" type="datetimeFigureOut">
              <a:rPr lang="en-US" smtClean="0"/>
            </a:fld>
            <a:endParaRPr lang="en-IN"/>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lstStyle>
          <a:p>
            <a:endParaRPr lang="en-IN"/>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fld id="{407EF662-B986-430B-83B0-8FF343518A35}" type="slidenum">
              <a:rPr lang="en-IN" smtClean="0"/>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E21A9A-2305-40C2-9D29-66FC46FBF2AA}" type="datetimeFigureOut">
              <a:rPr lang="en-US"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07EF662-B986-430B-83B0-8FF343518A35}" type="slidenum">
              <a:rPr lang="en-IN" smtClean="0"/>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4686302"/>
            <a:ext cx="2209800" cy="273844"/>
          </a:xfrm>
        </p:spPr>
        <p:txBody>
          <a:bodyPr/>
          <a:lstStyle/>
          <a:p>
            <a:fld id="{F3E21A9A-2305-40C2-9D29-66FC46FBF2AA}" type="datetimeFigureOut">
              <a:rPr lang="en-US" smtClean="0"/>
            </a:fld>
            <a:endParaRPr lang="en-IN"/>
          </a:p>
        </p:txBody>
      </p:sp>
      <p:sp>
        <p:nvSpPr>
          <p:cNvPr id="5" name="Footer Placeholder 4"/>
          <p:cNvSpPr>
            <a:spLocks noGrp="1"/>
          </p:cNvSpPr>
          <p:nvPr>
            <p:ph type="ftr" sz="quarter" idx="11"/>
          </p:nvPr>
        </p:nvSpPr>
        <p:spPr>
          <a:xfrm>
            <a:off x="457202" y="4686156"/>
            <a:ext cx="5573483" cy="273844"/>
          </a:xfrm>
        </p:spPr>
        <p:txBody>
          <a:bodyPr/>
          <a:lstStyle/>
          <a:p>
            <a:endParaRPr lang="en-IN"/>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56313" y="77787"/>
            <a:ext cx="400050" cy="244476"/>
          </a:xfrm>
        </p:spPr>
        <p:txBody>
          <a:bodyPr/>
          <a:lstStyle/>
          <a:p>
            <a:fld id="{407EF662-B986-430B-83B0-8FF343518A35}" type="slidenum">
              <a:rPr lang="en-IN" smtClean="0"/>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E21A9A-2305-40C2-9D29-66FC46FBF2AA}" type="datetimeFigureOut">
              <a:rPr lang="en-US"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07EF662-B986-430B-83B0-8FF343518A35}" type="slidenum">
              <a:rPr lang="en-IN" smtClean="0"/>
            </a:fld>
            <a:endParaRPr lang="en-IN"/>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057400"/>
            <a:ext cx="7123113" cy="1254919"/>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endParaRPr kumimoji="0" lang="en-US" smtClean="0"/>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200150"/>
            <a:ext cx="7620000" cy="74295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3E21A9A-2305-40C2-9D29-66FC46FBF2AA}" type="datetimeFigureOut">
              <a:rPr lang="en-US" smtClean="0"/>
            </a:fld>
            <a:endParaRPr lang="en-IN"/>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lstStyle>
          <a:p>
            <a:fld id="{407EF662-B986-430B-83B0-8FF343518A35}" type="slidenum">
              <a:rPr lang="en-IN" smtClean="0"/>
            </a:fld>
            <a:endParaRPr lang="en-IN"/>
          </a:p>
        </p:txBody>
      </p:sp>
      <p:sp>
        <p:nvSpPr>
          <p:cNvPr id="14" name="Footer Placeholder 13"/>
          <p:cNvSpPr>
            <a:spLocks noGrp="1"/>
          </p:cNvSpPr>
          <p:nvPr>
            <p:ph type="ftr" sz="quarter" idx="12"/>
          </p:nvPr>
        </p:nvSpPr>
        <p:spPr/>
        <p:txBody>
          <a:bodyPr/>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3E21A9A-2305-40C2-9D29-66FC46FBF2AA}" type="datetimeFigureOut">
              <a:rPr lang="en-US" smtClean="0"/>
            </a:fld>
            <a:endParaRPr lang="en-IN"/>
          </a:p>
        </p:txBody>
      </p:sp>
      <p:sp>
        <p:nvSpPr>
          <p:cNvPr id="10" name="Slide Number Placeholder 9"/>
          <p:cNvSpPr>
            <a:spLocks noGrp="1"/>
          </p:cNvSpPr>
          <p:nvPr>
            <p:ph type="sldNum" sz="quarter" idx="16"/>
          </p:nvPr>
        </p:nvSpPr>
        <p:spPr/>
        <p:txBody>
          <a:bodyPr rtlCol="0"/>
          <a:lstStyle/>
          <a:p>
            <a:fld id="{407EF662-B986-430B-83B0-8FF343518A35}" type="slidenum">
              <a:rPr lang="en-IN" smtClean="0"/>
            </a:fld>
            <a:endParaRPr lang="en-IN"/>
          </a:p>
        </p:txBody>
      </p:sp>
      <p:sp>
        <p:nvSpPr>
          <p:cNvPr id="12" name="Footer Placeholder 11"/>
          <p:cNvSpPr>
            <a:spLocks noGrp="1"/>
          </p:cNvSpPr>
          <p:nvPr>
            <p:ph type="ftr" sz="quarter" idx="17"/>
          </p:nvPr>
        </p:nvSpPr>
        <p:spPr/>
        <p:txBody>
          <a:bodyPr rtlCol="0"/>
          <a:lstStyle/>
          <a:p>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3E21A9A-2305-40C2-9D29-66FC46FBF2AA}" type="datetimeFigureOut">
              <a:rPr lang="en-US" smtClean="0"/>
            </a:fld>
            <a:endParaRPr lang="en-IN"/>
          </a:p>
        </p:txBody>
      </p:sp>
      <p:sp>
        <p:nvSpPr>
          <p:cNvPr id="12" name="Slide Number Placeholder 11"/>
          <p:cNvSpPr>
            <a:spLocks noGrp="1"/>
          </p:cNvSpPr>
          <p:nvPr>
            <p:ph type="sldNum" sz="quarter" idx="16"/>
          </p:nvPr>
        </p:nvSpPr>
        <p:spPr/>
        <p:txBody>
          <a:bodyPr rtlCol="0"/>
          <a:lstStyle/>
          <a:p>
            <a:fld id="{407EF662-B986-430B-83B0-8FF343518A35}" type="slidenum">
              <a:rPr lang="en-IN" smtClean="0"/>
            </a:fld>
            <a:endParaRPr lang="en-IN"/>
          </a:p>
        </p:txBody>
      </p:sp>
      <p:sp>
        <p:nvSpPr>
          <p:cNvPr id="14" name="Footer Placeholder 13"/>
          <p:cNvSpPr>
            <a:spLocks noGrp="1"/>
          </p:cNvSpPr>
          <p:nvPr>
            <p:ph type="ftr" sz="quarter" idx="17"/>
          </p:nvPr>
        </p:nvSpPr>
        <p:spPr/>
        <p:txBody>
          <a:bodyPr rtlCol="0"/>
          <a:lstStyle/>
          <a:p>
            <a:endParaRPr lang="en-IN"/>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endParaRPr kumimoji="0" lang="en-US" smtClean="0"/>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endParaRPr kumimoji="0" 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E21A9A-2305-40C2-9D29-66FC46FBF2AA}" type="datetimeFigureOut">
              <a:rPr lang="en-US" smtClean="0"/>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07EF662-B986-430B-83B0-8FF343518A35}" type="slidenum">
              <a:rPr lang="en-IN" smtClean="0"/>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21A9A-2305-40C2-9D29-66FC46FBF2AA}" type="datetimeFigureOut">
              <a:rPr lang="en-US" smtClean="0"/>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lstStyle>
          <a:p>
            <a:fld id="{407EF662-B986-430B-83B0-8FF343518A35}" type="slidenum">
              <a:rPr lang="en-IN" smtClean="0"/>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E21A9A-2305-40C2-9D29-66FC46FBF2AA}" type="datetimeFigureOut">
              <a:rPr lang="en-US" smtClean="0"/>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07EF662-B986-430B-83B0-8FF343518A35}" type="slidenum">
              <a:rPr lang="en-IN" smtClean="0"/>
            </a:fld>
            <a:endParaRPr lang="en-IN"/>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endParaRPr kumimoji="0" lang="en-US" smtClean="0"/>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endParaRPr kumimoji="0" lang="en-US" smtClean="0"/>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3486150"/>
            <a:ext cx="7315200" cy="51435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4686300"/>
            <a:ext cx="2667000" cy="273844"/>
          </a:xfrm>
        </p:spPr>
        <p:txBody>
          <a:bodyPr rtlCol="0"/>
          <a:lstStyle/>
          <a:p>
            <a:fld id="{F3E21A9A-2305-40C2-9D29-66FC46FBF2AA}" type="datetimeFigureOut">
              <a:rPr lang="en-US" smtClean="0"/>
            </a:fld>
            <a:endParaRPr lang="en-IN"/>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lstStyle>
          <a:p>
            <a:fld id="{407EF662-B986-430B-83B0-8FF343518A35}" type="slidenum">
              <a:rPr lang="en-IN" smtClean="0"/>
            </a:fld>
            <a:endParaRPr lang="en-IN"/>
          </a:p>
        </p:txBody>
      </p:sp>
      <p:sp>
        <p:nvSpPr>
          <p:cNvPr id="14" name="Footer Placeholder 13"/>
          <p:cNvSpPr>
            <a:spLocks noGrp="1"/>
          </p:cNvSpPr>
          <p:nvPr>
            <p:ph type="ftr" sz="quarter" idx="12"/>
          </p:nvPr>
        </p:nvSpPr>
        <p:spPr>
          <a:xfrm>
            <a:off x="1600200" y="4686155"/>
            <a:ext cx="4572000" cy="273844"/>
          </a:xfrm>
        </p:spPr>
        <p:txBody>
          <a:bodyPr rtlCol="0"/>
          <a:lstStyle/>
          <a:p>
            <a:endParaRPr lang="en-IN"/>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smtClean="0"/>
              <a:t>Click to edit Master text styles</a:t>
            </a:r>
            <a:endParaRPr kumimoji="0" lang="en-US" smtClean="0"/>
          </a:p>
          <a:p>
            <a:pPr lvl="1" eaLnBrk="1" latinLnBrk="0" hangingPunct="1"/>
            <a:r>
              <a:rPr kumimoji="0" lang="en-US" smtClean="0"/>
              <a:t>Second level</a:t>
            </a:r>
            <a:endParaRPr kumimoji="0" lang="en-US" smtClean="0"/>
          </a:p>
          <a:p>
            <a:pPr lvl="2" eaLnBrk="1" latinLnBrk="0" hangingPunct="1"/>
            <a:r>
              <a:rPr kumimoji="0" lang="en-US" smtClean="0"/>
              <a:t>Third level</a:t>
            </a:r>
            <a:endParaRPr kumimoji="0" lang="en-US" smtClean="0"/>
          </a:p>
          <a:p>
            <a:pPr lvl="3" eaLnBrk="1" latinLnBrk="0" hangingPunct="1"/>
            <a:r>
              <a:rPr kumimoji="0" lang="en-US" smtClean="0"/>
              <a:t>Fourth level</a:t>
            </a:r>
            <a:endParaRPr kumimoji="0" lang="en-US" smtClean="0"/>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lstStyle>
          <a:p>
            <a:fld id="{F3E21A9A-2305-40C2-9D29-66FC46FBF2AA}" type="datetimeFigureOut">
              <a:rPr lang="en-US" smtClean="0"/>
            </a:fld>
            <a:endParaRPr lang="en-IN"/>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lstStyle>
          <a:p>
            <a:endParaRPr lang="en-IN"/>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07EF662-B986-430B-83B0-8FF343518A35}" type="slidenum">
              <a:rPr lang="en-IN" smtClean="0"/>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anose="05000000000000000000"/>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panose="05020102010507070707"/>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panose="05000000000000000000"/>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panose="05000000000000000000"/>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panose="05000000000000000000"/>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panose="05000000000000000000"/>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panose="05000000000000000000"/>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panose="05000000000000000000"/>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panose="05000000000000000000"/>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8629" y="71420"/>
            <a:ext cx="7786742" cy="1071570"/>
          </a:xfrm>
        </p:spPr>
        <p:txBody>
          <a:bodyPr>
            <a:normAutofit fontScale="90000"/>
          </a:bodyPr>
          <a:lstStyle/>
          <a:p>
            <a:pPr algn="ctr"/>
            <a:r>
              <a:rPr lang="en-IN" sz="6600" b="1" dirty="0" smtClean="0"/>
              <a:t>CUSTOMISED BALLS</a:t>
            </a:r>
            <a:endParaRPr lang="en-IN" sz="6600" b="1" dirty="0"/>
          </a:p>
        </p:txBody>
      </p:sp>
      <p:sp>
        <p:nvSpPr>
          <p:cNvPr id="3" name="Subtitle 2"/>
          <p:cNvSpPr>
            <a:spLocks noGrp="1"/>
          </p:cNvSpPr>
          <p:nvPr>
            <p:ph type="subTitle" idx="1"/>
          </p:nvPr>
        </p:nvSpPr>
        <p:spPr>
          <a:xfrm>
            <a:off x="2000231" y="4500576"/>
            <a:ext cx="5643603" cy="571486"/>
          </a:xfrm>
        </p:spPr>
        <p:txBody>
          <a:bodyPr>
            <a:normAutofit/>
          </a:bodyPr>
          <a:lstStyle/>
          <a:p>
            <a:pPr algn="ctr"/>
            <a:r>
              <a:rPr lang="en-IN" sz="2400" b="1" dirty="0" smtClean="0">
                <a:solidFill>
                  <a:schemeClr val="bg1"/>
                </a:solidFill>
              </a:rPr>
              <a:t>www.customisedballs.com</a:t>
            </a:r>
            <a:endParaRPr lang="en-IN" sz="2400" b="1" dirty="0">
              <a:solidFill>
                <a:schemeClr val="bg1"/>
              </a:solidFill>
            </a:endParaRPr>
          </a:p>
        </p:txBody>
      </p:sp>
      <p:pic>
        <p:nvPicPr>
          <p:cNvPr id="5" name="Picture 4" descr="logofinal-200"/>
          <p:cNvPicPr>
            <a:picLocks noChangeAspect="1"/>
          </p:cNvPicPr>
          <p:nvPr/>
        </p:nvPicPr>
        <p:blipFill>
          <a:blip r:embed="rId1"/>
          <a:stretch>
            <a:fillRect/>
          </a:stretch>
        </p:blipFill>
        <p:spPr>
          <a:xfrm>
            <a:off x="2956560" y="1415733"/>
            <a:ext cx="3230880" cy="24555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IN" b="1" dirty="0" smtClean="0"/>
              <a:t>CUSTOMISED BALLS</a:t>
            </a:r>
            <a:endParaRPr lang="en-IN" b="1" dirty="0"/>
          </a:p>
        </p:txBody>
      </p:sp>
      <p:sp>
        <p:nvSpPr>
          <p:cNvPr id="3" name="Content Placeholder 2"/>
          <p:cNvSpPr>
            <a:spLocks noGrp="1"/>
          </p:cNvSpPr>
          <p:nvPr>
            <p:ph sz="quarter" idx="1"/>
          </p:nvPr>
        </p:nvSpPr>
        <p:spPr>
          <a:xfrm>
            <a:off x="457200" y="1234440"/>
            <a:ext cx="8258204" cy="3551888"/>
          </a:xfrm>
        </p:spPr>
        <p:txBody>
          <a:bodyPr>
            <a:normAutofit/>
          </a:bodyPr>
          <a:lstStyle/>
          <a:p>
            <a:r>
              <a:rPr lang="en-IN" sz="1800" dirty="0" smtClean="0"/>
              <a:t>Customised Balls is a renowned Sports Balls Manufacturer, Supplier and Exporter based in Australia with our manufacturing facility in India and China. These range from Footballs, Soccer Balls, Rugby Balls, Australian Footballs, American Footballs, Basketballs, Mini Cricket Bats, Cricket Balls, Vintage Footballs, Medicine Balls, Speed Balls, Personalised Sports Key Rings and all types sporting goods as per client requirements</a:t>
            </a:r>
            <a:r>
              <a:rPr lang="en-IN" sz="1800" dirty="0" smtClean="0"/>
              <a:t>.</a:t>
            </a:r>
            <a:endParaRPr lang="en-IN" sz="1800" dirty="0" smtClean="0"/>
          </a:p>
          <a:p>
            <a:endParaRPr lang="en-IN" sz="1800" dirty="0" smtClean="0"/>
          </a:p>
          <a:p>
            <a:r>
              <a:rPr lang="en-IN" sz="1800" dirty="0" smtClean="0"/>
              <a:t>Offering </a:t>
            </a:r>
            <a:r>
              <a:rPr lang="en-IN" sz="1800" dirty="0" smtClean="0"/>
              <a:t>the best customised Rugby Balls that has Heat Transfer Rubberised Printing which is known for its durability and perfect finish</a:t>
            </a:r>
            <a:r>
              <a:rPr lang="en-IN" sz="1800" dirty="0" smtClean="0"/>
              <a:t>.</a:t>
            </a:r>
            <a:endParaRPr lang="en-IN" sz="1800" dirty="0" smtClean="0"/>
          </a:p>
          <a:p>
            <a:r>
              <a:rPr lang="en-IN" sz="1800" dirty="0" smtClean="0"/>
              <a:t>The Rubberised Footballs  offered by us are perfect for  Training or Promotion. Its highly durable and available at a very affordable prices</a:t>
            </a:r>
            <a:r>
              <a:rPr lang="en-IN" sz="1800" dirty="0" smtClean="0"/>
              <a:t>.</a:t>
            </a:r>
            <a:endParaRPr lang="en-IN" sz="1800" dirty="0" smtClean="0"/>
          </a:p>
          <a:p>
            <a:pPr>
              <a:buNone/>
            </a:pPr>
            <a:endParaRPr lang="en-IN"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p:nvPr>
            <p:ph type="title"/>
          </p:nvPr>
        </p:nvSpPr>
        <p:spPr/>
        <p:txBody>
          <a:bodyPr>
            <a:noAutofit/>
          </a:bodyPr>
          <a:p>
            <a:pPr algn="ctr"/>
            <a:r>
              <a:rPr lang="en-US" b="1"/>
              <a:t>Promotional Footballs</a:t>
            </a:r>
            <a:endParaRPr lang="en-US" b="1"/>
          </a:p>
        </p:txBody>
      </p:sp>
      <p:pic>
        <p:nvPicPr>
          <p:cNvPr id="5" name="Content Placeholder 4" descr="92849257_2514886038760739_9155614074447331328_o"/>
          <p:cNvPicPr>
            <a:picLocks noChangeAspect="1"/>
          </p:cNvPicPr>
          <p:nvPr>
            <p:ph sz="quarter" idx="1"/>
          </p:nvPr>
        </p:nvPicPr>
        <p:blipFill>
          <a:blip r:embed="rId1"/>
          <a:srcRect t="10584" b="21224"/>
          <a:stretch>
            <a:fillRect/>
          </a:stretch>
        </p:blipFill>
        <p:spPr>
          <a:xfrm>
            <a:off x="1771968" y="1254125"/>
            <a:ext cx="5600065" cy="381889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p:nvPr>
            <p:ph sz="quarter" idx="1"/>
          </p:nvPr>
        </p:nvSpPr>
        <p:spPr>
          <a:xfrm>
            <a:off x="558165" y="1909445"/>
            <a:ext cx="3679190" cy="2545080"/>
          </a:xfrm>
        </p:spPr>
        <p:txBody>
          <a:bodyPr>
            <a:normAutofit lnSpcReduction="10000"/>
          </a:bodyPr>
          <a:p>
            <a:pPr algn="just"/>
            <a:r>
              <a:rPr lang="en-US" sz="2400"/>
              <a:t>www.customisedballs.com - Here you find a selection of printed promotional footballs. All our footballs can be branded with your imprint or corporate logo.</a:t>
            </a:r>
            <a:endParaRPr lang="en-US" sz="2400"/>
          </a:p>
        </p:txBody>
      </p:sp>
      <p:sp>
        <p:nvSpPr>
          <p:cNvPr id="5" name="Title 4"/>
          <p:cNvSpPr/>
          <p:nvPr>
            <p:ph type="title"/>
          </p:nvPr>
        </p:nvSpPr>
        <p:spPr/>
        <p:txBody>
          <a:bodyPr>
            <a:noAutofit/>
          </a:bodyPr>
          <a:p>
            <a:pPr algn="ctr"/>
            <a:r>
              <a:rPr lang="en-US" sz="4800" b="1"/>
              <a:t>Promotional Footballs</a:t>
            </a:r>
            <a:endParaRPr lang="en-US" sz="4800" b="1"/>
          </a:p>
        </p:txBody>
      </p:sp>
      <p:pic>
        <p:nvPicPr>
          <p:cNvPr id="7" name="Content Placeholder 6" descr="93372927_2519116108337732_8223768877461405696_o"/>
          <p:cNvPicPr>
            <a:picLocks noChangeAspect="1"/>
          </p:cNvPicPr>
          <p:nvPr>
            <p:ph sz="quarter" idx="2"/>
          </p:nvPr>
        </p:nvPicPr>
        <p:blipFill>
          <a:blip r:embed="rId1"/>
          <a:stretch>
            <a:fillRect/>
          </a:stretch>
        </p:blipFill>
        <p:spPr>
          <a:xfrm>
            <a:off x="4743450" y="1191895"/>
            <a:ext cx="3830955" cy="38309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p:nvPr>
            <p:ph type="title"/>
          </p:nvPr>
        </p:nvSpPr>
        <p:spPr/>
        <p:txBody>
          <a:bodyPr>
            <a:noAutofit/>
          </a:bodyPr>
          <a:p>
            <a:pPr algn="ctr"/>
            <a:r>
              <a:rPr lang="en-US" sz="4800" b="1"/>
              <a:t>Promotional Footballs</a:t>
            </a:r>
            <a:endParaRPr lang="en-US" sz="4800" b="1"/>
          </a:p>
        </p:txBody>
      </p:sp>
      <p:pic>
        <p:nvPicPr>
          <p:cNvPr id="4" name="Content Placeholder 3" descr="91898136_2512492075666802_7337625774637187072_o"/>
          <p:cNvPicPr>
            <a:picLocks noChangeAspect="1"/>
          </p:cNvPicPr>
          <p:nvPr>
            <p:ph sz="quarter" idx="1"/>
          </p:nvPr>
        </p:nvPicPr>
        <p:blipFill>
          <a:blip r:embed="rId1"/>
          <a:stretch>
            <a:fillRect/>
          </a:stretch>
        </p:blipFill>
        <p:spPr>
          <a:xfrm>
            <a:off x="540385" y="1195705"/>
            <a:ext cx="3843655" cy="3843655"/>
          </a:xfrm>
          <a:prstGeom prst="rect">
            <a:avLst/>
          </a:prstGeom>
        </p:spPr>
      </p:pic>
      <p:pic>
        <p:nvPicPr>
          <p:cNvPr id="5" name="Content Placeholder 4" descr="93252236_2520530448196298_6629003874998943744_o"/>
          <p:cNvPicPr>
            <a:picLocks noChangeAspect="1"/>
          </p:cNvPicPr>
          <p:nvPr>
            <p:ph sz="quarter" idx="2"/>
          </p:nvPr>
        </p:nvPicPr>
        <p:blipFill>
          <a:blip r:embed="rId2"/>
          <a:stretch>
            <a:fillRect/>
          </a:stretch>
        </p:blipFill>
        <p:spPr>
          <a:xfrm>
            <a:off x="4775835" y="1195705"/>
            <a:ext cx="3843655" cy="384365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234" y="1500180"/>
            <a:ext cx="8229600" cy="1285884"/>
          </a:xfrm>
        </p:spPr>
        <p:txBody>
          <a:bodyPr>
            <a:noAutofit/>
          </a:bodyPr>
          <a:lstStyle/>
          <a:p>
            <a:pPr algn="ctr"/>
            <a:r>
              <a:rPr lang="en-IN" sz="3600" b="1" dirty="0" smtClean="0"/>
              <a:t>30 Belmont Avenue, </a:t>
            </a:r>
            <a:r>
              <a:rPr lang="en-IN" sz="3600" b="1" dirty="0" smtClean="0"/>
              <a:t>Clayton </a:t>
            </a:r>
            <a:r>
              <a:rPr lang="en-IN" sz="3600" b="1" dirty="0" smtClean="0"/>
              <a:t>3168, </a:t>
            </a:r>
            <a:br>
              <a:rPr lang="en-IN" sz="3600" b="1" dirty="0" smtClean="0"/>
            </a:br>
            <a:r>
              <a:rPr lang="en-IN" sz="3600" b="1" dirty="0" smtClean="0"/>
              <a:t>Victoria (Australia</a:t>
            </a:r>
            <a:r>
              <a:rPr lang="en-IN" sz="3600" b="1" dirty="0" smtClean="0"/>
              <a:t>)</a:t>
            </a:r>
            <a:endParaRPr lang="en-IN" sz="3600" b="1" dirty="0"/>
          </a:p>
        </p:txBody>
      </p:sp>
      <p:sp>
        <p:nvSpPr>
          <p:cNvPr id="3" name="Subtitle 2"/>
          <p:cNvSpPr>
            <a:spLocks noGrp="1"/>
          </p:cNvSpPr>
          <p:nvPr>
            <p:ph type="subTitle" idx="1"/>
          </p:nvPr>
        </p:nvSpPr>
        <p:spPr>
          <a:xfrm>
            <a:off x="1428728" y="2928940"/>
            <a:ext cx="6560234" cy="1428760"/>
          </a:xfrm>
        </p:spPr>
        <p:txBody>
          <a:bodyPr>
            <a:normAutofit/>
          </a:bodyPr>
          <a:lstStyle/>
          <a:p>
            <a:pPr algn="ctr"/>
            <a:r>
              <a:rPr lang="en-IN" sz="3600" b="1" dirty="0" smtClean="0"/>
              <a:t>info@customisedballs.com</a:t>
            </a:r>
            <a:endParaRPr lang="en-IN" sz="3600" b="1" dirty="0" smtClean="0"/>
          </a:p>
          <a:p>
            <a:pPr algn="ctr"/>
            <a:r>
              <a:rPr lang="en-IN" sz="3600" b="1" dirty="0" smtClean="0"/>
              <a:t>+61450747874</a:t>
            </a:r>
            <a:endParaRPr lang="en-IN" sz="3600" b="1" dirty="0" smtClean="0"/>
          </a:p>
        </p:txBody>
      </p:sp>
      <p:sp>
        <p:nvSpPr>
          <p:cNvPr id="4" name="Title 1"/>
          <p:cNvSpPr txBox="1"/>
          <p:nvPr/>
        </p:nvSpPr>
        <p:spPr>
          <a:xfrm>
            <a:off x="457200" y="142858"/>
            <a:ext cx="8229600" cy="1357322"/>
          </a:xfrm>
          <a:prstGeom prst="rect">
            <a:avLst/>
          </a:prstGeom>
        </p:spPr>
        <p:txBody>
          <a:bodyPr lIns="45720" rIns="228600" anchor="b">
            <a:noAutofit/>
            <a:scene3d>
              <a:camera prst="orthographicFront"/>
              <a:lightRig rig="soft" dir="t">
                <a:rot lat="0" lon="0" rev="2400000"/>
              </a:lightRig>
            </a:scene3d>
            <a:sp3d>
              <a:bevelT w="19050" h="12700"/>
            </a:sp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IN" sz="8000" b="1" i="0" u="none" strike="noStrike" kern="1200" cap="none" spc="0" normalizeH="0" baseline="0" noProof="0" dirty="0" smtClean="0">
                <a:ln>
                  <a:noFill/>
                </a:ln>
                <a:solidFill>
                  <a:srgbClr val="FFFF00"/>
                </a:solidFill>
                <a:effectLst>
                  <a:outerShdw blurRad="38100" dist="25500" dir="5400000" algn="tl" rotWithShape="0">
                    <a:srgbClr val="000000">
                      <a:satMod val="180000"/>
                      <a:alpha val="75000"/>
                    </a:srgbClr>
                  </a:outerShdw>
                </a:effectLst>
                <a:uLnTx/>
                <a:uFillTx/>
                <a:latin typeface="+mj-lt"/>
                <a:ea typeface="+mj-ea"/>
                <a:cs typeface="+mj-cs"/>
              </a:rPr>
              <a:t>Contact Us</a:t>
            </a:r>
            <a:endParaRPr kumimoji="0" lang="en-IN" sz="8000" b="1" i="0" u="none" strike="noStrike" kern="1200" cap="none" spc="0" normalizeH="0" baseline="0" noProof="0" dirty="0">
              <a:ln>
                <a:noFill/>
              </a:ln>
              <a:solidFill>
                <a:srgbClr val="FFFF00"/>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217260"/>
            <a:ext cx="8715436" cy="4708981"/>
          </a:xfrm>
          <a:prstGeom prst="rect">
            <a:avLst/>
          </a:prstGeom>
          <a:noFill/>
        </p:spPr>
        <p:txBody>
          <a:bodyPr wrap="square" lIns="91440" tIns="45720" rIns="91440" bIns="45720">
            <a:spAutoFit/>
          </a:bodyPr>
          <a:lstStyle/>
          <a:p>
            <a:pPr algn="ctr"/>
            <a:r>
              <a:rPr lang="en-US" sz="15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Thank</a:t>
            </a:r>
            <a:endParaRPr lang="en-US" sz="15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en-US" sz="15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You</a:t>
            </a:r>
            <a:endParaRPr lang="en-US" sz="15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0</TotalTime>
  <Words>1088</Words>
  <Application>WPS Presentation</Application>
  <PresentationFormat>On-screen Show (16:9)</PresentationFormat>
  <Paragraphs>30</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SimSun</vt:lpstr>
      <vt:lpstr>Wingdings</vt:lpstr>
      <vt:lpstr>Wingdings</vt:lpstr>
      <vt:lpstr>Wingdings 2</vt:lpstr>
      <vt:lpstr>Tw Cen MT</vt:lpstr>
      <vt:lpstr>Microsoft YaHei</vt:lpstr>
      <vt:lpstr>Arial Unicode MS</vt:lpstr>
      <vt:lpstr>Calibri</vt:lpstr>
      <vt:lpstr>Median</vt:lpstr>
      <vt:lpstr>CUSTOMISED BALLS</vt:lpstr>
      <vt:lpstr>CUSTOMISED BALLS</vt:lpstr>
      <vt:lpstr>logo printing on balls</vt:lpstr>
      <vt:lpstr>We offer logo printing on balls in Australia</vt:lpstr>
      <vt:lpstr>logo printing on balls in Australia</vt:lpstr>
      <vt:lpstr>30 Belmont Avenue, Clayton 3168,  Victoria (Australia)</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Customised Balls</dc:title>
  <dc:creator>digiRANKING</dc:creator>
  <cp:lastModifiedBy>google1589866480</cp:lastModifiedBy>
  <cp:revision>6</cp:revision>
  <dcterms:created xsi:type="dcterms:W3CDTF">2020-07-28T04:20:00Z</dcterms:created>
  <dcterms:modified xsi:type="dcterms:W3CDTF">2021-01-19T05:46:19Z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1033-11.2.0.9937</vt:lpwstr>
  </property>
</Properties>
</file>