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6" r:id="rId6"/>
    <p:sldId id="262" r:id="rId7"/>
    <p:sldId id="267" r:id="rId8"/>
    <p:sldId id="268" r:id="rId9"/>
    <p:sldId id="265" r:id="rId10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8CF4"/>
    <a:srgbClr val="FD6372"/>
    <a:srgbClr val="7AB9F2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71" autoAdjust="0"/>
    <p:restoredTop sz="94660"/>
  </p:normalViewPr>
  <p:slideViewPr>
    <p:cSldViewPr snapToGrid="0">
      <p:cViewPr>
        <p:scale>
          <a:sx n="51" d="100"/>
          <a:sy n="51" d="100"/>
        </p:scale>
        <p:origin x="3126" y="15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AB4721-E99F-4194-8DD9-5902230702B0}" type="doc">
      <dgm:prSet loTypeId="urn:diagrams.loki3.com/VaryingWidth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AE594C07-1891-4FC3-A438-BDEAC9C3936F}">
      <dgm:prSet phldrT="[Text]" custT="1"/>
      <dgm:spPr>
        <a:noFill/>
        <a:ln w="254000"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id-ID" sz="19900" dirty="0">
              <a:solidFill>
                <a:schemeClr val="accent4">
                  <a:lumMod val="60000"/>
                  <a:lumOff val="40000"/>
                </a:schemeClr>
              </a:solidFill>
              <a:latin typeface="Gotham Black" panose="02000603040000020004" pitchFamily="2" charset="0"/>
            </a:rPr>
            <a:t>PROMOTION</a:t>
          </a:r>
        </a:p>
      </dgm:t>
    </dgm:pt>
    <dgm:pt modelId="{E8F4504F-F567-4CC4-AEE3-77D8D1EFB3A8}" type="sibTrans" cxnId="{D490F3D4-418A-42DA-AB6D-90CE593D11CB}">
      <dgm:prSet/>
      <dgm:spPr/>
      <dgm:t>
        <a:bodyPr/>
        <a:lstStyle/>
        <a:p>
          <a:endParaRPr lang="id-ID"/>
        </a:p>
      </dgm:t>
    </dgm:pt>
    <dgm:pt modelId="{31958CF8-D8BD-45E5-BFD8-6917D1C33286}" type="parTrans" cxnId="{D490F3D4-418A-42DA-AB6D-90CE593D11CB}">
      <dgm:prSet/>
      <dgm:spPr/>
      <dgm:t>
        <a:bodyPr/>
        <a:lstStyle/>
        <a:p>
          <a:endParaRPr lang="id-ID"/>
        </a:p>
      </dgm:t>
    </dgm:pt>
    <dgm:pt modelId="{3EE9D356-8F66-45D1-ADED-641D729C78E7}" type="pres">
      <dgm:prSet presAssocID="{89AB4721-E99F-4194-8DD9-5902230702B0}" presName="Name0" presStyleCnt="0">
        <dgm:presLayoutVars>
          <dgm:resizeHandles/>
        </dgm:presLayoutVars>
      </dgm:prSet>
      <dgm:spPr/>
      <dgm:t>
        <a:bodyPr/>
        <a:lstStyle/>
        <a:p>
          <a:endParaRPr lang="en-US"/>
        </a:p>
      </dgm:t>
    </dgm:pt>
    <dgm:pt modelId="{5B88DDFD-1F12-4B76-A103-E70CBDACF50C}" type="pres">
      <dgm:prSet presAssocID="{AE594C07-1891-4FC3-A438-BDEAC9C3936F}" presName="text" presStyleLbl="node1" presStyleIdx="0" presStyleCnt="1" custFlipVert="0" custScaleX="282078" custScaleY="57170" custLinFactNeighborX="6342" custLinFactNeighborY="34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8BA0378-5B43-40A9-9168-00C45B80078B}" type="presOf" srcId="{AE594C07-1891-4FC3-A438-BDEAC9C3936F}" destId="{5B88DDFD-1F12-4B76-A103-E70CBDACF50C}" srcOrd="0" destOrd="0" presId="urn:diagrams.loki3.com/VaryingWidthList"/>
    <dgm:cxn modelId="{D490F3D4-418A-42DA-AB6D-90CE593D11CB}" srcId="{89AB4721-E99F-4194-8DD9-5902230702B0}" destId="{AE594C07-1891-4FC3-A438-BDEAC9C3936F}" srcOrd="0" destOrd="0" parTransId="{31958CF8-D8BD-45E5-BFD8-6917D1C33286}" sibTransId="{E8F4504F-F567-4CC4-AEE3-77D8D1EFB3A8}"/>
    <dgm:cxn modelId="{07980F2F-E1AA-4C83-8FE3-81D3B949DAF2}" type="presOf" srcId="{89AB4721-E99F-4194-8DD9-5902230702B0}" destId="{3EE9D356-8F66-45D1-ADED-641D729C78E7}" srcOrd="0" destOrd="0" presId="urn:diagrams.loki3.com/VaryingWidthList"/>
    <dgm:cxn modelId="{3D0F2330-6788-4D23-90AA-D3B8C2024AFB}" type="presParOf" srcId="{3EE9D356-8F66-45D1-ADED-641D729C78E7}" destId="{5B88DDFD-1F12-4B76-A103-E70CBDACF50C}" srcOrd="0" destOrd="0" presId="urn:diagrams.loki3.com/VaryingWidthList"/>
  </dgm:cxnLst>
  <dgm:bg/>
  <dgm:whole>
    <a:ln w="76200">
      <a:noFill/>
    </a:ln>
  </dgm:whole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88DDFD-1F12-4B76-A103-E70CBDACF50C}">
      <dsp:nvSpPr>
        <dsp:cNvPr id="0" name=""/>
        <dsp:cNvSpPr/>
      </dsp:nvSpPr>
      <dsp:spPr>
        <a:xfrm>
          <a:off x="0" y="1708363"/>
          <a:ext cx="18211800" cy="3916889"/>
        </a:xfrm>
        <a:prstGeom prst="rect">
          <a:avLst/>
        </a:prstGeom>
        <a:noFill/>
        <a:ln w="254000" cap="flat" cmpd="sng" algn="ctr">
          <a:solidFill>
            <a:schemeClr val="accent4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5460" tIns="505460" rIns="505460" bIns="505460" numCol="1" spcCol="1270" anchor="ctr" anchorCtr="0">
          <a:noAutofit/>
        </a:bodyPr>
        <a:lstStyle/>
        <a:p>
          <a:pPr lvl="0" algn="ctr" defTabSz="8845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9900" kern="1200" dirty="0">
              <a:solidFill>
                <a:schemeClr val="accent4">
                  <a:lumMod val="60000"/>
                  <a:lumOff val="40000"/>
                </a:schemeClr>
              </a:solidFill>
              <a:latin typeface="Gotham Black" panose="02000603040000020004" pitchFamily="2" charset="0"/>
            </a:rPr>
            <a:t>PROMOTION</a:t>
          </a:r>
        </a:p>
      </dsp:txBody>
      <dsp:txXfrm>
        <a:off x="0" y="1708363"/>
        <a:ext cx="18211800" cy="39168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DB846-6B0A-4C1B-B604-212C1946D5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78FCEB-0D64-4BCA-8A5B-2BBCE05F1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F4642-A23C-4261-95FC-FC5C65DB7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1ECA8-1838-4842-9B16-9BFE7E01D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D9391-7198-4903-9A05-BB84F9708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51248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B530D-317B-49ED-B8B2-FFD78F7B8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1EC05-EF98-49E3-8B21-9A40A4721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E63FFB-46F1-4D90-B112-5E9F1CCE3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AC0B4-DCB3-4D3D-A358-72C7808A1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A34B6F-8C71-4E8A-B62A-17A7600B3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84234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8424FE-55A8-404D-B145-BECC996D81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4BF24A-1D81-4410-9105-C520E6D167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AD1998-ED5E-4F9E-B636-C388E7283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6FD819-53CD-4FA2-8A33-14B629D43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60941-EB41-428F-A6A7-CDA0BBC6B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28298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FEE01-ADB8-4EEC-90B9-49A7C9BC8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A6AE22-C895-4DEC-A158-9E8E206DB4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C6E8DC-8A0C-4AE1-BA10-B09B18037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4F7FAD-E3D2-4D7C-BDE6-ED2F31D3A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B6251-4B65-469F-958A-DDE8B93B1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509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D0B58-29D4-4FFB-9198-3094F06C2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E4378-17D1-4A53-9CD0-EABC51BABE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34AA13-6A8D-4CC1-B2F9-75706CF6E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FF6666-E1C4-436D-B8A9-3A1E1210F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47413-030C-4E67-9E97-CD2AC506D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19513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39323-E6A2-453C-B42B-BFA895346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51212-76C2-4832-8222-0C82A330A9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EC74DC-5060-40E7-9F08-925109F03D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04391-25F4-4E3E-BD7F-2E19D0EE8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80581F-79DA-4CBB-9AA9-1CC7A3692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4C40FC-65B6-4FA5-A90C-A8CFA6500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5201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15DD7-AB74-4552-8B6D-1ED7F7855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6368E-0752-404F-BD19-0099D4E795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645DAF-8D1F-4261-9127-398744EAE6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5370A-6584-42DA-A3E8-F7309BD0E1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3D775D-AEF0-46FE-ADD7-ADCBA5BAD0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B3F5F7-44A7-4521-A61E-FF63BF0AF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0D225-921B-43BB-B42D-D73B34223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1D0A77-6081-45A4-8D29-FEE5C1DE4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89700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E7489-B10F-48F3-A13C-2518455D2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08BB62-A3DB-457D-A3CB-6C8600AD3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2CABA9-043B-462A-AF34-FC89042A2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6A69CC-29A9-4BED-B07B-86CFC597A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23027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1FCAB4-9A54-49DF-94B4-51EC921C3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A824B4-1235-4C28-BAB5-DB0C744FA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24CC39-A1EE-4BFD-BF3B-D2BF14B64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34758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AE9AE-1C98-4AAA-A40A-C8B9160DD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552B9-B3AF-4F8B-B8C4-E13B14C21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96412B-A95C-4B06-AF80-BA4AEA2F6A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81813-BDEE-4A93-9F93-3C1D81006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C0C164-1305-4975-AF8D-C4234E312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CC7C77-86B1-4AFA-A676-D3A1BA6FC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80452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6075A-7F92-4936-8A2F-B63DEA456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6C9DFB-8972-49C0-9993-974833CC9E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82340-E985-4C1B-BC15-93F5B12085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F0A3E0-C13F-4676-B8E2-ECEAEE12B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505B78-7A31-420D-B14F-0365D833B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9F1716-F6D1-4DFA-B112-D688477B0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234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061BF0-E0AC-44FA-B16A-42C8E62B6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D3289D-BEFE-4A1C-89DE-5CAAB66529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C753-07D3-4EBE-845A-91E42870A1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7EB89-B08F-4BE3-9C58-850009C6F29F}" type="datetimeFigureOut">
              <a:rPr lang="id-ID" smtClean="0"/>
              <a:t>10/04/2018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0FEC1-0F8E-4477-9437-5708040918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57352-AD76-483C-919E-549B54174D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76CE6A-FAEE-447B-900F-5FBB2F1A630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69051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slideLayout" Target="../slideLayouts/slideLayout1.xml"/><Relationship Id="rId7" Type="http://schemas.openxmlformats.org/officeDocument/2006/relationships/diagramLayout" Target="../diagrams/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diagramData" Target="../diagrams/data1.xml"/><Relationship Id="rId5" Type="http://schemas.openxmlformats.org/officeDocument/2006/relationships/image" Target="../media/image2.png"/><Relationship Id="rId10" Type="http://schemas.microsoft.com/office/2007/relationships/diagramDrawing" Target="../diagrams/drawing1.xml"/><Relationship Id="rId4" Type="http://schemas.openxmlformats.org/officeDocument/2006/relationships/image" Target="../media/image1.jpeg"/><Relationship Id="rId9" Type="http://schemas.openxmlformats.org/officeDocument/2006/relationships/diagramColors" Target="../diagrams/colors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ud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02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0325" y="-1600204"/>
            <a:ext cx="609600" cy="609600"/>
          </a:xfrm>
          <a:prstGeom prst="rect">
            <a:avLst/>
          </a:prstGeom>
        </p:spPr>
      </p:pic>
      <p:sp>
        <p:nvSpPr>
          <p:cNvPr id="3" name="Background">
            <a:extLst>
              <a:ext uri="{FF2B5EF4-FFF2-40B4-BE49-F238E27FC236}">
                <a16:creationId xmlns:a16="http://schemas.microsoft.com/office/drawing/2014/main" id="{62887AC9-258C-49D0-8CED-7DC0E27E9B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1" name="Open Transition">
            <a:extLst>
              <a:ext uri="{FF2B5EF4-FFF2-40B4-BE49-F238E27FC236}">
                <a16:creationId xmlns:a16="http://schemas.microsoft.com/office/drawing/2014/main" id="{541EA569-B0A2-453E-B49F-5B115692FC34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6" name="Open Transition">
            <a:extLst>
              <a:ext uri="{FF2B5EF4-FFF2-40B4-BE49-F238E27FC236}">
                <a16:creationId xmlns:a16="http://schemas.microsoft.com/office/drawing/2014/main" id="{8C410637-27D0-4D8B-9F0A-525781F25119}"/>
              </a:ext>
            </a:extLst>
          </p:cNvPr>
          <p:cNvSpPr>
            <a:spLocks noChangeAspect="1"/>
          </p:cNvSpPr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aphicFrame>
        <p:nvGraphicFramePr>
          <p:cNvPr id="7" name="Edit Text &quot;OPENER&quot;">
            <a:extLst>
              <a:ext uri="{FF2B5EF4-FFF2-40B4-BE49-F238E27FC236}">
                <a16:creationId xmlns:a16="http://schemas.microsoft.com/office/drawing/2014/main" id="{E3E1495A-80BB-4224-8A24-DC09926977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3540911"/>
              </p:ext>
            </p:extLst>
          </p:nvPr>
        </p:nvGraphicFramePr>
        <p:xfrm>
          <a:off x="-3009900" y="-381000"/>
          <a:ext cx="182118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22" name="Group 21">
            <a:extLst>
              <a:ext uri="{FF2B5EF4-FFF2-40B4-BE49-F238E27FC236}">
                <a16:creationId xmlns:a16="http://schemas.microsoft.com/office/drawing/2014/main" id="{C64FB2DD-5326-4962-9CEB-12A7D2FA736D}"/>
              </a:ext>
            </a:extLst>
          </p:cNvPr>
          <p:cNvGrpSpPr/>
          <p:nvPr/>
        </p:nvGrpSpPr>
        <p:grpSpPr>
          <a:xfrm flipH="1">
            <a:off x="26303" y="-1406704"/>
            <a:ext cx="11350290" cy="8105078"/>
            <a:chOff x="-468182" y="861708"/>
            <a:chExt cx="11350290" cy="810507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F099676-59E2-4E40-86FF-BDF58B0E2ACE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52FFFD6-DE67-49B6-B339-065E4A0E4293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8777E26-1C6D-4562-92DC-71441D030126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7642EE3-DEE7-4A61-9705-5197C3644452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266BDF3-E43C-4D55-AE2F-32BC05456D2C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99F57F0-3F13-4338-AC56-3A7EFBC243F8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96F70C3-3A82-4CA3-BFEF-5BDF44317DE3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rgbClr val="00B0F0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8914C79-84E7-4358-B3AF-150102066C7F}"/>
              </a:ext>
            </a:extLst>
          </p:cNvPr>
          <p:cNvGrpSpPr/>
          <p:nvPr/>
        </p:nvGrpSpPr>
        <p:grpSpPr>
          <a:xfrm>
            <a:off x="420855" y="0"/>
            <a:ext cx="11350290" cy="8105078"/>
            <a:chOff x="-468182" y="861708"/>
            <a:chExt cx="11350290" cy="81050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02FEDAF-832E-42AB-9582-7B837F041A6D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8E530BD-135D-40A9-93A9-735128C2478F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1E22386-7D8A-46B6-B26B-AEE0733D8430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E70F333-505D-4D63-B6F9-D747BBF176BC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C7E58B9-AF9D-4810-BA24-75F5F16C5A74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83FCBA8-D805-48B7-BAD2-F8C0EB39451D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1F85035-1923-498F-BBFA-FD60903A212F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rgbClr val="7AB9F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8" name="Close Transition 3">
            <a:extLst>
              <a:ext uri="{FF2B5EF4-FFF2-40B4-BE49-F238E27FC236}">
                <a16:creationId xmlns:a16="http://schemas.microsoft.com/office/drawing/2014/main" id="{001ADE62-C9CD-461B-9E1C-B5B7C29F18AA}"/>
              </a:ext>
            </a:extLst>
          </p:cNvPr>
          <p:cNvSpPr/>
          <p:nvPr/>
        </p:nvSpPr>
        <p:spPr>
          <a:xfrm rot="5400000">
            <a:off x="2657645" y="-5500284"/>
            <a:ext cx="8229601" cy="17858564"/>
          </a:xfrm>
          <a:custGeom>
            <a:avLst/>
            <a:gdLst/>
            <a:ahLst/>
            <a:cxnLst/>
            <a:rect l="l" t="t" r="r" b="b"/>
            <a:pathLst>
              <a:path w="8229601" h="17858564">
                <a:moveTo>
                  <a:pt x="0" y="17858564"/>
                </a:moveTo>
                <a:lnTo>
                  <a:pt x="0" y="14806992"/>
                </a:lnTo>
                <a:lnTo>
                  <a:pt x="1" y="14806992"/>
                </a:lnTo>
                <a:lnTo>
                  <a:pt x="1" y="6705600"/>
                </a:lnTo>
                <a:lnTo>
                  <a:pt x="4114801" y="0"/>
                </a:lnTo>
                <a:lnTo>
                  <a:pt x="8229601" y="6705600"/>
                </a:lnTo>
                <a:lnTo>
                  <a:pt x="8229601" y="14806992"/>
                </a:lnTo>
                <a:lnTo>
                  <a:pt x="8229601" y="15011400"/>
                </a:lnTo>
                <a:lnTo>
                  <a:pt x="8229601" y="1785856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lose Transition 2">
            <a:extLst>
              <a:ext uri="{FF2B5EF4-FFF2-40B4-BE49-F238E27FC236}">
                <a16:creationId xmlns:a16="http://schemas.microsoft.com/office/drawing/2014/main" id="{9ED790B4-D2D8-40D3-8CE1-5F1B58F364AE}"/>
              </a:ext>
            </a:extLst>
          </p:cNvPr>
          <p:cNvSpPr/>
          <p:nvPr/>
        </p:nvSpPr>
        <p:spPr>
          <a:xfrm rot="16200000" flipH="1">
            <a:off x="856634" y="-4076701"/>
            <a:ext cx="8229600" cy="15011400"/>
          </a:xfrm>
          <a:custGeom>
            <a:avLst/>
            <a:gdLst/>
            <a:ahLst/>
            <a:cxnLst/>
            <a:rect l="l" t="t" r="r" b="b"/>
            <a:pathLst>
              <a:path w="8229600" h="15011400">
                <a:moveTo>
                  <a:pt x="0" y="15011400"/>
                </a:moveTo>
                <a:lnTo>
                  <a:pt x="0" y="6705600"/>
                </a:lnTo>
                <a:lnTo>
                  <a:pt x="4114800" y="0"/>
                </a:lnTo>
                <a:lnTo>
                  <a:pt x="8229600" y="6705600"/>
                </a:lnTo>
                <a:lnTo>
                  <a:pt x="8229600" y="150114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lose Transition 1">
            <a:extLst>
              <a:ext uri="{FF2B5EF4-FFF2-40B4-BE49-F238E27FC236}">
                <a16:creationId xmlns:a16="http://schemas.microsoft.com/office/drawing/2014/main" id="{7574F692-8C76-4384-AF98-83ACE96F0CE5}"/>
              </a:ext>
            </a:extLst>
          </p:cNvPr>
          <p:cNvSpPr/>
          <p:nvPr/>
        </p:nvSpPr>
        <p:spPr>
          <a:xfrm rot="5400000">
            <a:off x="4399935" y="-7239000"/>
            <a:ext cx="8229600" cy="21336000"/>
          </a:xfrm>
          <a:custGeom>
            <a:avLst/>
            <a:gdLst/>
            <a:ahLst/>
            <a:cxnLst/>
            <a:rect l="l" t="t" r="r" b="b"/>
            <a:pathLst>
              <a:path w="8229600" h="21336000">
                <a:moveTo>
                  <a:pt x="0" y="21336000"/>
                </a:moveTo>
                <a:lnTo>
                  <a:pt x="0" y="15011400"/>
                </a:lnTo>
                <a:lnTo>
                  <a:pt x="0" y="6705600"/>
                </a:lnTo>
                <a:lnTo>
                  <a:pt x="4114800" y="0"/>
                </a:lnTo>
                <a:lnTo>
                  <a:pt x="8229600" y="6705600"/>
                </a:lnTo>
                <a:lnTo>
                  <a:pt x="8229600" y="15011400"/>
                </a:lnTo>
                <a:lnTo>
                  <a:pt x="8229600" y="21336000"/>
                </a:lnTo>
                <a:close/>
              </a:path>
            </a:pathLst>
          </a:custGeom>
          <a:solidFill>
            <a:srgbClr val="FD6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1DC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599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B88DDFD-1F12-4B76-A103-E70CBDACF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7">
                                            <p:graphicEl>
                                              <a:dgm id="{5B88DDFD-1F12-4B76-A103-E70CBDACF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7">
                                            <p:graphicEl>
                                              <a:dgm id="{5B88DDFD-1F12-4B76-A103-E70CBDACF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7">
                                            <p:graphicEl>
                                              <a:dgm id="{5B88DDFD-1F12-4B76-A103-E70CBDACF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7">
                                            <p:graphicEl>
                                              <a:dgm id="{5B88DDFD-1F12-4B76-A103-E70CBDACF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2" dur="800" fill="hold"/>
                                        <p:tgtEl>
                                          <p:spTgt spid="7">
                                            <p:graphicEl>
                                              <a:dgm id="{5B88DDFD-1F12-4B76-A103-E70CBDACF50C}"/>
                                            </p:graphicEl>
                                          </p:spTgt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800" fill="hold"/>
                                        <p:tgtEl>
                                          <p:spTgt spid="7">
                                            <p:graphicEl>
                                              <a:dgm id="{5B88DDFD-1F12-4B76-A103-E70CBDACF50C}"/>
                                            </p:graphicEl>
                                          </p:spTgt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B88DDFD-1F12-4B76-A103-E70CBDACF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700"/>
                                        <p:tgtEl>
                                          <p:spTgt spid="7">
                                            <p:graphicEl>
                                              <a:dgm id="{5B88DDFD-1F12-4B76-A103-E70CBDACF5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6276 -0.11504 L 0.25 -0.25 " pathEditMode="relative" rAng="0" ptsTypes="AA">
                                      <p:cBhvr>
                                        <p:cTn id="38" dur="2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2" y="-675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0" dur="27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8" presetClass="emph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5400000">
                                      <p:cBhvr>
                                        <p:cTn id="42" dur="2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875E-6 1.85185E-6 L -0.07149 0.10463 " pathEditMode="relative" rAng="0" ptsTypes="AA">
                                      <p:cBhvr>
                                        <p:cTn id="47" dur="2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1" y="523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9" dur="28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8" presetClass="emph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51" dur="2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" presetClass="exit" presetSubtype="8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8" accel="75000" decel="25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75000" decel="25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75000" decel="25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1" grpId="2" animBg="1"/>
      <p:bldP spid="6" grpId="0" animBg="1"/>
      <p:bldP spid="6" grpId="1" animBg="1"/>
      <p:bldP spid="6" grpId="2" animBg="1"/>
      <p:bldGraphic spid="7" grpId="0">
        <p:bldSub>
          <a:bldDgm bld="one"/>
        </p:bldSub>
      </p:bldGraphic>
      <p:bldGraphic spid="7" grpId="1">
        <p:bldSub>
          <a:bldDgm bld="one"/>
        </p:bldSub>
      </p:bldGraphic>
      <p:bldGraphic spid="7" grpId="2">
        <p:bldSub>
          <a:bldDgm bld="one"/>
        </p:bldSub>
      </p:bldGraphic>
      <p:bldGraphic spid="7" grpId="3">
        <p:bldSub>
          <a:bldDgm bld="one"/>
        </p:bldSub>
      </p:bldGraphic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B940A8-E973-47FB-8655-FB225730B7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6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22A4E423-C5C7-4724-9A60-1B8F33B15AF0}"/>
              </a:ext>
            </a:extLst>
          </p:cNvPr>
          <p:cNvSpPr/>
          <p:nvPr/>
        </p:nvSpPr>
        <p:spPr>
          <a:xfrm>
            <a:off x="0" y="0"/>
            <a:ext cx="228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4B4F0DC5-B79B-415F-B2A9-38EF659D6BAB}"/>
              </a:ext>
            </a:extLst>
          </p:cNvPr>
          <p:cNvSpPr/>
          <p:nvPr/>
        </p:nvSpPr>
        <p:spPr>
          <a:xfrm>
            <a:off x="22860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F43B398-341B-49ED-B759-771A3801680C}"/>
              </a:ext>
            </a:extLst>
          </p:cNvPr>
          <p:cNvSpPr/>
          <p:nvPr/>
        </p:nvSpPr>
        <p:spPr>
          <a:xfrm>
            <a:off x="47625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8B398EE-2A5E-4108-AF0A-E5A4E3F8503A}"/>
              </a:ext>
            </a:extLst>
          </p:cNvPr>
          <p:cNvSpPr/>
          <p:nvPr/>
        </p:nvSpPr>
        <p:spPr>
          <a:xfrm>
            <a:off x="72390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52A1B13-C8CE-40C1-BDA2-4ADC63825E85}"/>
              </a:ext>
            </a:extLst>
          </p:cNvPr>
          <p:cNvSpPr/>
          <p:nvPr/>
        </p:nvSpPr>
        <p:spPr>
          <a:xfrm>
            <a:off x="97155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F660F43-C360-4E73-95F9-A57FFF26DF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E09508-25FE-44ED-9129-C3507CBD60CD}"/>
              </a:ext>
            </a:extLst>
          </p:cNvPr>
          <p:cNvSpPr txBox="1"/>
          <p:nvPr/>
        </p:nvSpPr>
        <p:spPr>
          <a:xfrm>
            <a:off x="951996" y="4429701"/>
            <a:ext cx="2230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/>
                </a:solidFill>
                <a:latin typeface="+mj-lt"/>
              </a:rPr>
              <a:t>Modern slides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61097C-E8FB-4715-963E-B9A8E590D24E}"/>
              </a:ext>
            </a:extLst>
          </p:cNvPr>
          <p:cNvSpPr txBox="1"/>
          <p:nvPr/>
        </p:nvSpPr>
        <p:spPr>
          <a:xfrm>
            <a:off x="967871" y="3920837"/>
            <a:ext cx="37946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/>
                </a:solidFill>
                <a:latin typeface="Avenir LT Std 65 Medium" panose="020B0803020203020204" pitchFamily="34" charset="0"/>
              </a:rPr>
              <a:t>EASY CUSTOMIZE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7BEC146-3836-4AF2-86B2-E186BA809B40}"/>
              </a:ext>
            </a:extLst>
          </p:cNvPr>
          <p:cNvGrpSpPr/>
          <p:nvPr/>
        </p:nvGrpSpPr>
        <p:grpSpPr>
          <a:xfrm>
            <a:off x="-468182" y="861708"/>
            <a:ext cx="11350290" cy="8105078"/>
            <a:chOff x="-468182" y="861708"/>
            <a:chExt cx="11350290" cy="810507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7AE0652-DA41-41AD-A263-40CDDFFECB6A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731A71-6F51-49F4-B6E5-142A5EC8F38A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F21AC6C-2BEE-4953-A5F9-579C2893083A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4E9914E-EADB-4C67-982B-70293C1739C2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3DCC447-5F96-40B9-B4FA-96401DAA37C3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5728937-8FEB-46B1-ACCC-B09B984A0F73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5E0D4F3-4E5F-4A1B-9F7F-8838E965BE90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0A92D916-10F8-490C-A5F8-D9A6F102AF34}"/>
              </a:ext>
            </a:extLst>
          </p:cNvPr>
          <p:cNvSpPr/>
          <p:nvPr/>
        </p:nvSpPr>
        <p:spPr>
          <a:xfrm>
            <a:off x="1050504" y="5008006"/>
            <a:ext cx="1273596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89115B5-B468-45D9-9166-5B9FE9413B42}"/>
              </a:ext>
            </a:extLst>
          </p:cNvPr>
          <p:cNvSpPr/>
          <p:nvPr/>
        </p:nvSpPr>
        <p:spPr>
          <a:xfrm rot="2681323">
            <a:off x="4313980" y="1877248"/>
            <a:ext cx="3575450" cy="3575450"/>
          </a:xfrm>
          <a:prstGeom prst="rect">
            <a:avLst/>
          </a:prstGeom>
          <a:solidFill>
            <a:srgbClr val="1F1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AFD594-08CF-47B8-B9EB-1A5E19CB1EEE}"/>
              </a:ext>
            </a:extLst>
          </p:cNvPr>
          <p:cNvSpPr/>
          <p:nvPr/>
        </p:nvSpPr>
        <p:spPr>
          <a:xfrm rot="2681323">
            <a:off x="4330309" y="1877247"/>
            <a:ext cx="3575450" cy="3575450"/>
          </a:xfrm>
          <a:prstGeom prst="rect">
            <a:avLst/>
          </a:prstGeom>
          <a:solidFill>
            <a:srgbClr val="FF5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7A7C4DC-2B1C-48E4-A413-9DC074FA6434}"/>
              </a:ext>
            </a:extLst>
          </p:cNvPr>
          <p:cNvSpPr/>
          <p:nvPr/>
        </p:nvSpPr>
        <p:spPr>
          <a:xfrm rot="2681323">
            <a:off x="4201801" y="1762346"/>
            <a:ext cx="3805252" cy="380525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D11B7F6-51C0-47E9-8B35-A1A1C71A7D8C}"/>
              </a:ext>
            </a:extLst>
          </p:cNvPr>
          <p:cNvSpPr/>
          <p:nvPr/>
        </p:nvSpPr>
        <p:spPr>
          <a:xfrm rot="2681323">
            <a:off x="4906888" y="2456545"/>
            <a:ext cx="2395078" cy="2395078"/>
          </a:xfrm>
          <a:prstGeom prst="rect">
            <a:avLst/>
          </a:prstGeom>
          <a:solidFill>
            <a:srgbClr val="FF5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61EB02D-DB0C-4F19-B875-F315611FF174}"/>
              </a:ext>
            </a:extLst>
          </p:cNvPr>
          <p:cNvSpPr/>
          <p:nvPr/>
        </p:nvSpPr>
        <p:spPr>
          <a:xfrm rot="2681323">
            <a:off x="4801528" y="2362073"/>
            <a:ext cx="2605799" cy="2605799"/>
          </a:xfrm>
          <a:prstGeom prst="rect">
            <a:avLst/>
          </a:prstGeom>
          <a:solidFill>
            <a:srgbClr val="FFC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1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ccel="7273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1" dur="27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300000">
                                      <p:cBhvr>
                                        <p:cTn id="33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ccel="10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7" dur="24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accel="10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9" dur="24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ccel="10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51" dur="2400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ccel="25000" decel="75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57" dur="1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mph" presetSubtype="0" accel="25000" decel="75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3" dur="1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ccel="25000" decel="75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69" dur="300" fill="hold"/>
                                        <p:tgtEl>
                                          <p:spTgt spid="20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6" presetClass="emph" presetSubtype="0" accel="25000" decel="7500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6" presetClass="emph" presetSubtype="0" accel="26316" decel="73684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81" dur="1200" fill="hold"/>
                                        <p:tgtEl>
                                          <p:spTgt spid="19"/>
                                        </p:tgtEl>
                                      </p:cBhvr>
                                      <p:by x="650000" y="6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6276 -0.11505 L 0.25 -0.25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2" y="-675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" presetClass="emph" presetSubtype="0" ac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8" dur="3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8" presetClass="emph" presetSubtype="0" ac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9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1" grpId="1" animBg="1"/>
      <p:bldP spid="11" grpId="2" animBg="1"/>
      <p:bldP spid="12" grpId="0"/>
      <p:bldP spid="12" grpId="1"/>
      <p:bldP spid="14" grpId="0"/>
      <p:bldP spid="14" grpId="1"/>
      <p:bldP spid="15" grpId="0" animBg="1"/>
      <p:bldP spid="15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5FEB84-DADC-40FA-88DF-CBC5660B16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485408F-B1CB-4CE0-B4A8-0489516DB631}"/>
              </a:ext>
            </a:extLst>
          </p:cNvPr>
          <p:cNvSpPr/>
          <p:nvPr/>
        </p:nvSpPr>
        <p:spPr>
          <a:xfrm>
            <a:off x="0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F595E6A5-F95C-42D2-9F88-E485FDBDE888}"/>
              </a:ext>
            </a:extLst>
          </p:cNvPr>
          <p:cNvSpPr/>
          <p:nvPr/>
        </p:nvSpPr>
        <p:spPr>
          <a:xfrm>
            <a:off x="2713704" y="1356851"/>
            <a:ext cx="2713702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37374E2E-6816-4A75-8C79-989E3B5C8964}"/>
              </a:ext>
            </a:extLst>
          </p:cNvPr>
          <p:cNvSpPr/>
          <p:nvPr/>
        </p:nvSpPr>
        <p:spPr>
          <a:xfrm>
            <a:off x="5429864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F53D628-0ECE-4772-9DF2-83185EDA4C29}"/>
              </a:ext>
            </a:extLst>
          </p:cNvPr>
          <p:cNvSpPr/>
          <p:nvPr/>
        </p:nvSpPr>
        <p:spPr>
          <a:xfrm>
            <a:off x="8146025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80C09C8-69C0-4359-BA9C-D96F069F8D93}"/>
              </a:ext>
            </a:extLst>
          </p:cNvPr>
          <p:cNvSpPr/>
          <p:nvPr/>
        </p:nvSpPr>
        <p:spPr>
          <a:xfrm>
            <a:off x="10862187" y="1356851"/>
            <a:ext cx="1329814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F4AE0A2-4927-4DB7-8721-F0CE1351ABE2}"/>
              </a:ext>
            </a:extLst>
          </p:cNvPr>
          <p:cNvSpPr/>
          <p:nvPr/>
        </p:nvSpPr>
        <p:spPr>
          <a:xfrm>
            <a:off x="-1" y="0"/>
            <a:ext cx="12192000" cy="13568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3C24F3E-310A-4718-B8EC-2EA8D79AD6C5}"/>
              </a:ext>
            </a:extLst>
          </p:cNvPr>
          <p:cNvSpPr/>
          <p:nvPr/>
        </p:nvSpPr>
        <p:spPr>
          <a:xfrm>
            <a:off x="-1" y="3930445"/>
            <a:ext cx="12192000" cy="2927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C1ED249-1933-44E6-9DF0-DBF5AB1962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C263B49-D971-4741-8ACD-3E562490E531}"/>
              </a:ext>
            </a:extLst>
          </p:cNvPr>
          <p:cNvGrpSpPr/>
          <p:nvPr/>
        </p:nvGrpSpPr>
        <p:grpSpPr>
          <a:xfrm>
            <a:off x="420854" y="530941"/>
            <a:ext cx="11350290" cy="8105078"/>
            <a:chOff x="-468182" y="861708"/>
            <a:chExt cx="11350290" cy="810507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49519BE-A0C5-462A-860D-81E511F8706F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EF2F19E-053B-48BF-8DE8-274F26D3A9B3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66367ED-E615-44D5-A7B5-2F27E3B1F26C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106EFA5-5F1E-4275-AB06-7A215FDD2DFA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F0CE0F9-FA82-4879-8738-7D0BEBD0719E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1E264B0-D243-4383-89B9-3AF46444A95B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56F94D6-9F82-4A6F-84DC-E633E2CB5B5E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F28B01A-3B4C-46B7-A687-54504AD03779}"/>
              </a:ext>
            </a:extLst>
          </p:cNvPr>
          <p:cNvSpPr txBox="1"/>
          <p:nvPr/>
        </p:nvSpPr>
        <p:spPr>
          <a:xfrm>
            <a:off x="2090831" y="2580827"/>
            <a:ext cx="3064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/>
                </a:solidFill>
                <a:latin typeface="+mj-lt"/>
              </a:rPr>
              <a:t>Input your text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48E254A-B647-49A7-B6FD-E566D2416D45}"/>
              </a:ext>
            </a:extLst>
          </p:cNvPr>
          <p:cNvSpPr txBox="1"/>
          <p:nvPr/>
        </p:nvSpPr>
        <p:spPr>
          <a:xfrm>
            <a:off x="2013303" y="2088661"/>
            <a:ext cx="3905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/>
                </a:solidFill>
                <a:latin typeface="Avenir LT Std 65 Medium" panose="020B0803020203020204" pitchFamily="34" charset="0"/>
              </a:rPr>
              <a:t>COLORFUL SLIDES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759332B-8D52-4075-9BDF-F464383CAC25}"/>
              </a:ext>
            </a:extLst>
          </p:cNvPr>
          <p:cNvGrpSpPr/>
          <p:nvPr/>
        </p:nvGrpSpPr>
        <p:grpSpPr>
          <a:xfrm flipH="1">
            <a:off x="687554" y="940722"/>
            <a:ext cx="11350290" cy="8105078"/>
            <a:chOff x="-468182" y="861708"/>
            <a:chExt cx="11350290" cy="810507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E412437-FE31-447C-9297-D92444CFF123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A8FA058-D2CD-45F0-B0DD-F8E602CA60EE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BA5E06C-8508-4656-B2C3-EB1CCB5EFDF2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1FB375B-5523-4D72-AB07-04C56527E690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25FEA82-412E-4E0F-AD8C-570F3ACF4B94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AF9B1BC-69ED-447D-83EC-E87B9578948E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41A034C-F187-45B4-B7C8-45B9D5C3D377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33" name="Close Transition 3">
            <a:extLst>
              <a:ext uri="{FF2B5EF4-FFF2-40B4-BE49-F238E27FC236}">
                <a16:creationId xmlns:a16="http://schemas.microsoft.com/office/drawing/2014/main" id="{94493AFF-D3A7-48D4-AA17-CBB456A343BA}"/>
              </a:ext>
            </a:extLst>
          </p:cNvPr>
          <p:cNvSpPr/>
          <p:nvPr/>
        </p:nvSpPr>
        <p:spPr>
          <a:xfrm rot="5400000">
            <a:off x="2657645" y="-5500284"/>
            <a:ext cx="8229601" cy="17858564"/>
          </a:xfrm>
          <a:custGeom>
            <a:avLst/>
            <a:gdLst/>
            <a:ahLst/>
            <a:cxnLst/>
            <a:rect l="l" t="t" r="r" b="b"/>
            <a:pathLst>
              <a:path w="8229601" h="17858564">
                <a:moveTo>
                  <a:pt x="0" y="17858564"/>
                </a:moveTo>
                <a:lnTo>
                  <a:pt x="0" y="14806992"/>
                </a:lnTo>
                <a:lnTo>
                  <a:pt x="1" y="14806992"/>
                </a:lnTo>
                <a:lnTo>
                  <a:pt x="1" y="6705600"/>
                </a:lnTo>
                <a:lnTo>
                  <a:pt x="4114801" y="0"/>
                </a:lnTo>
                <a:lnTo>
                  <a:pt x="8229601" y="6705600"/>
                </a:lnTo>
                <a:lnTo>
                  <a:pt x="8229601" y="14806992"/>
                </a:lnTo>
                <a:lnTo>
                  <a:pt x="8229601" y="15011400"/>
                </a:lnTo>
                <a:lnTo>
                  <a:pt x="8229601" y="1785856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lose Transition 2">
            <a:extLst>
              <a:ext uri="{FF2B5EF4-FFF2-40B4-BE49-F238E27FC236}">
                <a16:creationId xmlns:a16="http://schemas.microsoft.com/office/drawing/2014/main" id="{0A822F52-4FEF-46F1-ADA1-482FE8DD7518}"/>
              </a:ext>
            </a:extLst>
          </p:cNvPr>
          <p:cNvSpPr/>
          <p:nvPr/>
        </p:nvSpPr>
        <p:spPr>
          <a:xfrm rot="16200000" flipH="1">
            <a:off x="856634" y="-4076701"/>
            <a:ext cx="8229600" cy="15011400"/>
          </a:xfrm>
          <a:custGeom>
            <a:avLst/>
            <a:gdLst/>
            <a:ahLst/>
            <a:cxnLst/>
            <a:rect l="l" t="t" r="r" b="b"/>
            <a:pathLst>
              <a:path w="8229600" h="15011400">
                <a:moveTo>
                  <a:pt x="0" y="15011400"/>
                </a:moveTo>
                <a:lnTo>
                  <a:pt x="0" y="6705600"/>
                </a:lnTo>
                <a:lnTo>
                  <a:pt x="4114800" y="0"/>
                </a:lnTo>
                <a:lnTo>
                  <a:pt x="8229600" y="6705600"/>
                </a:lnTo>
                <a:lnTo>
                  <a:pt x="8229600" y="150114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lose Transition 1">
            <a:extLst>
              <a:ext uri="{FF2B5EF4-FFF2-40B4-BE49-F238E27FC236}">
                <a16:creationId xmlns:a16="http://schemas.microsoft.com/office/drawing/2014/main" id="{8B291603-3A85-4540-9C3D-4FB10F5F1A11}"/>
              </a:ext>
            </a:extLst>
          </p:cNvPr>
          <p:cNvSpPr/>
          <p:nvPr/>
        </p:nvSpPr>
        <p:spPr>
          <a:xfrm rot="5400000">
            <a:off x="4399935" y="-7239000"/>
            <a:ext cx="8229600" cy="21336000"/>
          </a:xfrm>
          <a:custGeom>
            <a:avLst/>
            <a:gdLst/>
            <a:ahLst/>
            <a:cxnLst/>
            <a:rect l="l" t="t" r="r" b="b"/>
            <a:pathLst>
              <a:path w="8229600" h="21336000">
                <a:moveTo>
                  <a:pt x="0" y="21336000"/>
                </a:moveTo>
                <a:lnTo>
                  <a:pt x="0" y="15011400"/>
                </a:lnTo>
                <a:lnTo>
                  <a:pt x="0" y="6705600"/>
                </a:lnTo>
                <a:lnTo>
                  <a:pt x="4114800" y="0"/>
                </a:lnTo>
                <a:lnTo>
                  <a:pt x="8229600" y="6705600"/>
                </a:lnTo>
                <a:lnTo>
                  <a:pt x="8229600" y="15011400"/>
                </a:lnTo>
                <a:lnTo>
                  <a:pt x="8229600" y="21336000"/>
                </a:lnTo>
                <a:close/>
              </a:path>
            </a:pathLst>
          </a:custGeom>
          <a:solidFill>
            <a:srgbClr val="F48C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1DC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86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7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5" dur="3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8" presetClass="emph" presetSubtype="0" accel="10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47" dur="3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6" presetClass="pat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9648 0.05972 L 0.23138 -0.2331 " pathEditMode="relative" rAng="0" ptsTypes="AA">
                                      <p:cBhvr>
                                        <p:cTn id="52" dur="3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93" y="-1465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4" dur="32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8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56" dur="3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7.40741E-7 L -0.41264 -0.39745 " pathEditMode="relative" rAng="0" ptsTypes="AA">
                                      <p:cBhvr>
                                        <p:cTn id="61" dur="3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38" y="-198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3" dur="320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8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65" dur="3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8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5" dur="3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7" dur="32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8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79" dur="3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81" dur="3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" presetClass="entr" presetSubtype="8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1" animBg="1"/>
      <p:bldP spid="13" grpId="2" animBg="1"/>
      <p:bldP spid="13" grpId="3" animBg="1"/>
      <p:bldP spid="23" grpId="0"/>
      <p:bldP spid="23" grpId="1"/>
      <p:bldP spid="23" grpId="2"/>
      <p:bldP spid="24" grpId="0"/>
      <p:bldP spid="24" grpId="1"/>
      <p:bldP spid="24" grpId="2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5FEB84-DADC-40FA-88DF-CBC5660B16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8C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485408F-B1CB-4CE0-B4A8-0489516DB631}"/>
              </a:ext>
            </a:extLst>
          </p:cNvPr>
          <p:cNvSpPr/>
          <p:nvPr/>
        </p:nvSpPr>
        <p:spPr>
          <a:xfrm>
            <a:off x="0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F595E6A5-F95C-42D2-9F88-E485FDBDE888}"/>
              </a:ext>
            </a:extLst>
          </p:cNvPr>
          <p:cNvSpPr/>
          <p:nvPr/>
        </p:nvSpPr>
        <p:spPr>
          <a:xfrm>
            <a:off x="2713704" y="1356851"/>
            <a:ext cx="2713702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37374E2E-6816-4A75-8C79-989E3B5C8964}"/>
              </a:ext>
            </a:extLst>
          </p:cNvPr>
          <p:cNvSpPr/>
          <p:nvPr/>
        </p:nvSpPr>
        <p:spPr>
          <a:xfrm>
            <a:off x="5429864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F53D628-0ECE-4772-9DF2-83185EDA4C29}"/>
              </a:ext>
            </a:extLst>
          </p:cNvPr>
          <p:cNvSpPr/>
          <p:nvPr/>
        </p:nvSpPr>
        <p:spPr>
          <a:xfrm>
            <a:off x="8146025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80C09C8-69C0-4359-BA9C-D96F069F8D93}"/>
              </a:ext>
            </a:extLst>
          </p:cNvPr>
          <p:cNvSpPr/>
          <p:nvPr/>
        </p:nvSpPr>
        <p:spPr>
          <a:xfrm>
            <a:off x="10862187" y="1356851"/>
            <a:ext cx="1329814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F4AE0A2-4927-4DB7-8721-F0CE1351ABE2}"/>
              </a:ext>
            </a:extLst>
          </p:cNvPr>
          <p:cNvSpPr/>
          <p:nvPr/>
        </p:nvSpPr>
        <p:spPr>
          <a:xfrm>
            <a:off x="-1" y="0"/>
            <a:ext cx="12192000" cy="13568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3C24F3E-310A-4718-B8EC-2EA8D79AD6C5}"/>
              </a:ext>
            </a:extLst>
          </p:cNvPr>
          <p:cNvSpPr/>
          <p:nvPr/>
        </p:nvSpPr>
        <p:spPr>
          <a:xfrm>
            <a:off x="-1" y="3930445"/>
            <a:ext cx="12192000" cy="2927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C1ED249-1933-44E6-9DF0-DBF5AB1962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C263B49-D971-4741-8ACD-3E562490E531}"/>
              </a:ext>
            </a:extLst>
          </p:cNvPr>
          <p:cNvGrpSpPr/>
          <p:nvPr/>
        </p:nvGrpSpPr>
        <p:grpSpPr>
          <a:xfrm>
            <a:off x="420854" y="530941"/>
            <a:ext cx="11350290" cy="8105078"/>
            <a:chOff x="-468182" y="861708"/>
            <a:chExt cx="11350290" cy="810507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49519BE-A0C5-462A-860D-81E511F8706F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EF2F19E-053B-48BF-8DE8-274F26D3A9B3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66367ED-E615-44D5-A7B5-2F27E3B1F26C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106EFA5-5F1E-4275-AB06-7A215FDD2DFA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F0CE0F9-FA82-4879-8738-7D0BEBD0719E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1E264B0-D243-4383-89B9-3AF46444A95B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56F94D6-9F82-4A6F-84DC-E633E2CB5B5E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F28B01A-3B4C-46B7-A687-54504AD03779}"/>
              </a:ext>
            </a:extLst>
          </p:cNvPr>
          <p:cNvSpPr txBox="1"/>
          <p:nvPr/>
        </p:nvSpPr>
        <p:spPr>
          <a:xfrm>
            <a:off x="1507002" y="3482044"/>
            <a:ext cx="3064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/>
                </a:solidFill>
                <a:latin typeface="+mj-lt"/>
              </a:rPr>
              <a:t>Input your text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48E254A-B647-49A7-B6FD-E566D2416D45}"/>
              </a:ext>
            </a:extLst>
          </p:cNvPr>
          <p:cNvSpPr txBox="1"/>
          <p:nvPr/>
        </p:nvSpPr>
        <p:spPr>
          <a:xfrm>
            <a:off x="1514586" y="3054675"/>
            <a:ext cx="5161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/>
                </a:solidFill>
                <a:latin typeface="Avenir LT Std 65 Medium" panose="020B0803020203020204" pitchFamily="34" charset="0"/>
              </a:rPr>
              <a:t>EYE-CACTHING MOTION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759332B-8D52-4075-9BDF-F464383CAC25}"/>
              </a:ext>
            </a:extLst>
          </p:cNvPr>
          <p:cNvGrpSpPr/>
          <p:nvPr/>
        </p:nvGrpSpPr>
        <p:grpSpPr>
          <a:xfrm flipH="1">
            <a:off x="687554" y="940722"/>
            <a:ext cx="11350290" cy="8105078"/>
            <a:chOff x="-468182" y="861708"/>
            <a:chExt cx="11350290" cy="810507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E412437-FE31-447C-9297-D92444CFF123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A8FA058-D2CD-45F0-B0DD-F8E602CA60EE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BA5E06C-8508-4656-B2C3-EB1CCB5EFDF2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1FB375B-5523-4D72-AB07-04C56527E690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25FEA82-412E-4E0F-AD8C-570F3ACF4B94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AF9B1BC-69ED-447D-83EC-E87B9578948E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41A034C-F187-45B4-B7C8-45B9D5C3D377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33" name="Close Transition 3">
            <a:extLst>
              <a:ext uri="{FF2B5EF4-FFF2-40B4-BE49-F238E27FC236}">
                <a16:creationId xmlns:a16="http://schemas.microsoft.com/office/drawing/2014/main" id="{94493AFF-D3A7-48D4-AA17-CBB456A343BA}"/>
              </a:ext>
            </a:extLst>
          </p:cNvPr>
          <p:cNvSpPr/>
          <p:nvPr/>
        </p:nvSpPr>
        <p:spPr>
          <a:xfrm rot="5400000">
            <a:off x="2657645" y="-5500284"/>
            <a:ext cx="8229601" cy="17858564"/>
          </a:xfrm>
          <a:custGeom>
            <a:avLst/>
            <a:gdLst/>
            <a:ahLst/>
            <a:cxnLst/>
            <a:rect l="l" t="t" r="r" b="b"/>
            <a:pathLst>
              <a:path w="8229601" h="17858564">
                <a:moveTo>
                  <a:pt x="0" y="17858564"/>
                </a:moveTo>
                <a:lnTo>
                  <a:pt x="0" y="14806992"/>
                </a:lnTo>
                <a:lnTo>
                  <a:pt x="1" y="14806992"/>
                </a:lnTo>
                <a:lnTo>
                  <a:pt x="1" y="6705600"/>
                </a:lnTo>
                <a:lnTo>
                  <a:pt x="4114801" y="0"/>
                </a:lnTo>
                <a:lnTo>
                  <a:pt x="8229601" y="6705600"/>
                </a:lnTo>
                <a:lnTo>
                  <a:pt x="8229601" y="14806992"/>
                </a:lnTo>
                <a:lnTo>
                  <a:pt x="8229601" y="15011400"/>
                </a:lnTo>
                <a:lnTo>
                  <a:pt x="8229601" y="1785856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lose Transition 2">
            <a:extLst>
              <a:ext uri="{FF2B5EF4-FFF2-40B4-BE49-F238E27FC236}">
                <a16:creationId xmlns:a16="http://schemas.microsoft.com/office/drawing/2014/main" id="{0A822F52-4FEF-46F1-ADA1-482FE8DD7518}"/>
              </a:ext>
            </a:extLst>
          </p:cNvPr>
          <p:cNvSpPr/>
          <p:nvPr/>
        </p:nvSpPr>
        <p:spPr>
          <a:xfrm rot="16200000" flipH="1">
            <a:off x="856634" y="-4076701"/>
            <a:ext cx="8229600" cy="15011400"/>
          </a:xfrm>
          <a:custGeom>
            <a:avLst/>
            <a:gdLst/>
            <a:ahLst/>
            <a:cxnLst/>
            <a:rect l="l" t="t" r="r" b="b"/>
            <a:pathLst>
              <a:path w="8229600" h="15011400">
                <a:moveTo>
                  <a:pt x="0" y="15011400"/>
                </a:moveTo>
                <a:lnTo>
                  <a:pt x="0" y="6705600"/>
                </a:lnTo>
                <a:lnTo>
                  <a:pt x="4114800" y="0"/>
                </a:lnTo>
                <a:lnTo>
                  <a:pt x="8229600" y="6705600"/>
                </a:lnTo>
                <a:lnTo>
                  <a:pt x="8229600" y="150114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lose Transition 1">
            <a:extLst>
              <a:ext uri="{FF2B5EF4-FFF2-40B4-BE49-F238E27FC236}">
                <a16:creationId xmlns:a16="http://schemas.microsoft.com/office/drawing/2014/main" id="{8B291603-3A85-4540-9C3D-4FB10F5F1A11}"/>
              </a:ext>
            </a:extLst>
          </p:cNvPr>
          <p:cNvSpPr/>
          <p:nvPr/>
        </p:nvSpPr>
        <p:spPr>
          <a:xfrm rot="5400000">
            <a:off x="4399935" y="-7239000"/>
            <a:ext cx="8229600" cy="21336000"/>
          </a:xfrm>
          <a:custGeom>
            <a:avLst/>
            <a:gdLst/>
            <a:ahLst/>
            <a:cxnLst/>
            <a:rect l="l" t="t" r="r" b="b"/>
            <a:pathLst>
              <a:path w="8229600" h="21336000">
                <a:moveTo>
                  <a:pt x="0" y="21336000"/>
                </a:moveTo>
                <a:lnTo>
                  <a:pt x="0" y="15011400"/>
                </a:lnTo>
                <a:lnTo>
                  <a:pt x="0" y="6705600"/>
                </a:lnTo>
                <a:lnTo>
                  <a:pt x="4114800" y="0"/>
                </a:lnTo>
                <a:lnTo>
                  <a:pt x="8229600" y="6705600"/>
                </a:lnTo>
                <a:lnTo>
                  <a:pt x="8229600" y="15011400"/>
                </a:lnTo>
                <a:lnTo>
                  <a:pt x="8229600" y="21336000"/>
                </a:lnTo>
                <a:close/>
              </a:path>
            </a:pathLst>
          </a:custGeom>
          <a:solidFill>
            <a:srgbClr val="FD6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1DC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38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7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5" dur="3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8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47" dur="3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6" presetClass="pat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9648 0.05972 L 0.23138 -0.2331 " pathEditMode="relative" rAng="0" ptsTypes="AA">
                                      <p:cBhvr>
                                        <p:cTn id="52" dur="3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93" y="-1465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4" dur="32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8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56" dur="3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7.40741E-7 L -0.41264 -0.39745 " pathEditMode="relative" rAng="0" ptsTypes="AA">
                                      <p:cBhvr>
                                        <p:cTn id="61" dur="3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38" y="-198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3" dur="320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8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65" dur="3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8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5" dur="3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7" dur="32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8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79" dur="3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81" dur="3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" presetClass="entr" presetSubtype="8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3" grpId="1" animBg="1"/>
      <p:bldP spid="13" grpId="2" animBg="1"/>
      <p:bldP spid="23" grpId="0"/>
      <p:bldP spid="23" grpId="1"/>
      <p:bldP spid="23" grpId="2"/>
      <p:bldP spid="24" grpId="0"/>
      <p:bldP spid="24" grpId="1"/>
      <p:bldP spid="24" grpId="2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1B940A8-E973-47FB-8655-FB225730B7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6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22A4E423-C5C7-4724-9A60-1B8F33B15AF0}"/>
              </a:ext>
            </a:extLst>
          </p:cNvPr>
          <p:cNvSpPr/>
          <p:nvPr/>
        </p:nvSpPr>
        <p:spPr>
          <a:xfrm>
            <a:off x="0" y="0"/>
            <a:ext cx="228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4B4F0DC5-B79B-415F-B2A9-38EF659D6BAB}"/>
              </a:ext>
            </a:extLst>
          </p:cNvPr>
          <p:cNvSpPr/>
          <p:nvPr/>
        </p:nvSpPr>
        <p:spPr>
          <a:xfrm>
            <a:off x="22860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4F43B398-341B-49ED-B759-771A3801680C}"/>
              </a:ext>
            </a:extLst>
          </p:cNvPr>
          <p:cNvSpPr/>
          <p:nvPr/>
        </p:nvSpPr>
        <p:spPr>
          <a:xfrm>
            <a:off x="47625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8B398EE-2A5E-4108-AF0A-E5A4E3F8503A}"/>
              </a:ext>
            </a:extLst>
          </p:cNvPr>
          <p:cNvSpPr/>
          <p:nvPr/>
        </p:nvSpPr>
        <p:spPr>
          <a:xfrm>
            <a:off x="72390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52A1B13-C8CE-40C1-BDA2-4ADC63825E85}"/>
              </a:ext>
            </a:extLst>
          </p:cNvPr>
          <p:cNvSpPr/>
          <p:nvPr/>
        </p:nvSpPr>
        <p:spPr>
          <a:xfrm>
            <a:off x="97155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F660F43-C360-4E73-95F9-A57FFF26DF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E09508-25FE-44ED-9129-C3507CBD60CD}"/>
              </a:ext>
            </a:extLst>
          </p:cNvPr>
          <p:cNvSpPr txBox="1"/>
          <p:nvPr/>
        </p:nvSpPr>
        <p:spPr>
          <a:xfrm>
            <a:off x="951996" y="4429701"/>
            <a:ext cx="2230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/>
                </a:solidFill>
                <a:latin typeface="+mj-lt"/>
              </a:rPr>
              <a:t>Modern slides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61097C-E8FB-4715-963E-B9A8E590D24E}"/>
              </a:ext>
            </a:extLst>
          </p:cNvPr>
          <p:cNvSpPr txBox="1"/>
          <p:nvPr/>
        </p:nvSpPr>
        <p:spPr>
          <a:xfrm>
            <a:off x="967871" y="3920837"/>
            <a:ext cx="3201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venir LT Std 65 Medium" panose="020B0803020203020204" pitchFamily="34" charset="0"/>
              </a:rPr>
              <a:t>FRESH DESIGN</a:t>
            </a:r>
            <a:endParaRPr lang="id-ID" sz="3200" dirty="0">
              <a:solidFill>
                <a:schemeClr val="bg1"/>
              </a:solidFill>
              <a:latin typeface="Avenir LT Std 65 Medium" panose="020B0803020203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7BEC146-3836-4AF2-86B2-E186BA809B40}"/>
              </a:ext>
            </a:extLst>
          </p:cNvPr>
          <p:cNvGrpSpPr/>
          <p:nvPr/>
        </p:nvGrpSpPr>
        <p:grpSpPr>
          <a:xfrm>
            <a:off x="-468182" y="861708"/>
            <a:ext cx="11350290" cy="8105078"/>
            <a:chOff x="-468182" y="861708"/>
            <a:chExt cx="11350290" cy="810507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7AE0652-DA41-41AD-A263-40CDDFFECB6A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B731A71-6F51-49F4-B6E5-142A5EC8F38A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F21AC6C-2BEE-4953-A5F9-579C2893083A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4E9914E-EADB-4C67-982B-70293C1739C2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3DCC447-5F96-40B9-B4FA-96401DAA37C3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5728937-8FEB-46B1-ACCC-B09B984A0F73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5E0D4F3-4E5F-4A1B-9F7F-8838E965BE90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0A92D916-10F8-490C-A5F8-D9A6F102AF34}"/>
              </a:ext>
            </a:extLst>
          </p:cNvPr>
          <p:cNvSpPr/>
          <p:nvPr/>
        </p:nvSpPr>
        <p:spPr>
          <a:xfrm>
            <a:off x="1050504" y="5008006"/>
            <a:ext cx="1273596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89115B5-B468-45D9-9166-5B9FE9413B42}"/>
              </a:ext>
            </a:extLst>
          </p:cNvPr>
          <p:cNvSpPr/>
          <p:nvPr/>
        </p:nvSpPr>
        <p:spPr>
          <a:xfrm rot="2681323">
            <a:off x="4313980" y="1877248"/>
            <a:ext cx="3575450" cy="3575450"/>
          </a:xfrm>
          <a:prstGeom prst="rect">
            <a:avLst/>
          </a:prstGeom>
          <a:solidFill>
            <a:srgbClr val="1F1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AFD594-08CF-47B8-B9EB-1A5E19CB1EEE}"/>
              </a:ext>
            </a:extLst>
          </p:cNvPr>
          <p:cNvSpPr/>
          <p:nvPr/>
        </p:nvSpPr>
        <p:spPr>
          <a:xfrm rot="2681323">
            <a:off x="4330309" y="1877247"/>
            <a:ext cx="3575450" cy="3575450"/>
          </a:xfrm>
          <a:prstGeom prst="rect">
            <a:avLst/>
          </a:prstGeom>
          <a:solidFill>
            <a:srgbClr val="FF5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A7C4DC-2B1C-48E4-A413-9DC074FA6434}"/>
              </a:ext>
            </a:extLst>
          </p:cNvPr>
          <p:cNvSpPr/>
          <p:nvPr/>
        </p:nvSpPr>
        <p:spPr>
          <a:xfrm rot="2681323">
            <a:off x="4201801" y="1762346"/>
            <a:ext cx="3805252" cy="380525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D11B7F6-51C0-47E9-8B35-A1A1C71A7D8C}"/>
              </a:ext>
            </a:extLst>
          </p:cNvPr>
          <p:cNvSpPr/>
          <p:nvPr/>
        </p:nvSpPr>
        <p:spPr>
          <a:xfrm rot="2681323">
            <a:off x="4906888" y="2456545"/>
            <a:ext cx="2395078" cy="2395078"/>
          </a:xfrm>
          <a:prstGeom prst="rect">
            <a:avLst/>
          </a:prstGeom>
          <a:solidFill>
            <a:srgbClr val="FF5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61EB02D-DB0C-4F19-B875-F315611FF174}"/>
              </a:ext>
            </a:extLst>
          </p:cNvPr>
          <p:cNvSpPr/>
          <p:nvPr/>
        </p:nvSpPr>
        <p:spPr>
          <a:xfrm rot="2681323">
            <a:off x="4801528" y="2362073"/>
            <a:ext cx="2605799" cy="2605799"/>
          </a:xfrm>
          <a:prstGeom prst="rect">
            <a:avLst/>
          </a:prstGeom>
          <a:solidFill>
            <a:srgbClr val="FFC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3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ccel="1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1" dur="2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8" presetClass="emph" presetSubtype="0" accel="8727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300000">
                                      <p:cBhvr>
                                        <p:cTn id="33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ccel="10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7" dur="24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accel="10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9" dur="24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ccel="10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51" dur="24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ccel="25000" decel="75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57" dur="1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mph" presetSubtype="0" accel="25000" decel="75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3" dur="12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ccel="25000" decel="75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69" dur="300" fill="hold"/>
                                        <p:tgtEl>
                                          <p:spTgt spid="25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6" presetClass="emph" presetSubtype="0" accel="25000" decel="7500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6" presetClass="emph" presetSubtype="0" accel="26316" decel="73684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81" dur="1200" fill="hold"/>
                                        <p:tgtEl>
                                          <p:spTgt spid="24"/>
                                        </p:tgtEl>
                                      </p:cBhvr>
                                      <p:by x="650000" y="6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6276 -0.11505 L 0.25 -0.25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2" y="-675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" presetClass="emph" presetSubtype="0" ac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8" dur="3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8" presetClass="emph" presetSubtype="0" ac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9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0" grpId="2" animBg="1"/>
      <p:bldP spid="11" grpId="0"/>
      <p:bldP spid="11" grpId="1"/>
      <p:bldP spid="12" grpId="0"/>
      <p:bldP spid="12" grpId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5FEB84-DADC-40FA-88DF-CBC5660B16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485408F-B1CB-4CE0-B4A8-0489516DB631}"/>
              </a:ext>
            </a:extLst>
          </p:cNvPr>
          <p:cNvSpPr/>
          <p:nvPr/>
        </p:nvSpPr>
        <p:spPr>
          <a:xfrm>
            <a:off x="0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F595E6A5-F95C-42D2-9F88-E485FDBDE888}"/>
              </a:ext>
            </a:extLst>
          </p:cNvPr>
          <p:cNvSpPr/>
          <p:nvPr/>
        </p:nvSpPr>
        <p:spPr>
          <a:xfrm>
            <a:off x="2713704" y="1356851"/>
            <a:ext cx="2713702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37374E2E-6816-4A75-8C79-989E3B5C8964}"/>
              </a:ext>
            </a:extLst>
          </p:cNvPr>
          <p:cNvSpPr/>
          <p:nvPr/>
        </p:nvSpPr>
        <p:spPr>
          <a:xfrm>
            <a:off x="5429864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F53D628-0ECE-4772-9DF2-83185EDA4C29}"/>
              </a:ext>
            </a:extLst>
          </p:cNvPr>
          <p:cNvSpPr/>
          <p:nvPr/>
        </p:nvSpPr>
        <p:spPr>
          <a:xfrm>
            <a:off x="8146025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80C09C8-69C0-4359-BA9C-D96F069F8D93}"/>
              </a:ext>
            </a:extLst>
          </p:cNvPr>
          <p:cNvSpPr/>
          <p:nvPr/>
        </p:nvSpPr>
        <p:spPr>
          <a:xfrm>
            <a:off x="10862187" y="1356851"/>
            <a:ext cx="1329814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F4AE0A2-4927-4DB7-8721-F0CE1351ABE2}"/>
              </a:ext>
            </a:extLst>
          </p:cNvPr>
          <p:cNvSpPr/>
          <p:nvPr/>
        </p:nvSpPr>
        <p:spPr>
          <a:xfrm>
            <a:off x="-1" y="0"/>
            <a:ext cx="12192000" cy="13568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3C24F3E-310A-4718-B8EC-2EA8D79AD6C5}"/>
              </a:ext>
            </a:extLst>
          </p:cNvPr>
          <p:cNvSpPr/>
          <p:nvPr/>
        </p:nvSpPr>
        <p:spPr>
          <a:xfrm>
            <a:off x="-1" y="3930445"/>
            <a:ext cx="12192000" cy="2927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C1ED249-1933-44E6-9DF0-DBF5AB1962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C263B49-D971-4741-8ACD-3E562490E531}"/>
              </a:ext>
            </a:extLst>
          </p:cNvPr>
          <p:cNvGrpSpPr/>
          <p:nvPr/>
        </p:nvGrpSpPr>
        <p:grpSpPr>
          <a:xfrm>
            <a:off x="420854" y="530941"/>
            <a:ext cx="11350290" cy="8105078"/>
            <a:chOff x="-468182" y="861708"/>
            <a:chExt cx="11350290" cy="810507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49519BE-A0C5-462A-860D-81E511F8706F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EF2F19E-053B-48BF-8DE8-274F26D3A9B3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66367ED-E615-44D5-A7B5-2F27E3B1F26C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106EFA5-5F1E-4275-AB06-7A215FDD2DFA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F0CE0F9-FA82-4879-8738-7D0BEBD0719E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1E264B0-D243-4383-89B9-3AF46444A95B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56F94D6-9F82-4A6F-84DC-E633E2CB5B5E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F28B01A-3B4C-46B7-A687-54504AD03779}"/>
              </a:ext>
            </a:extLst>
          </p:cNvPr>
          <p:cNvSpPr txBox="1"/>
          <p:nvPr/>
        </p:nvSpPr>
        <p:spPr>
          <a:xfrm>
            <a:off x="6816367" y="1803397"/>
            <a:ext cx="3064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/>
                </a:solidFill>
                <a:latin typeface="+mj-lt"/>
              </a:rPr>
              <a:t>Input your text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48E254A-B647-49A7-B6FD-E566D2416D45}"/>
              </a:ext>
            </a:extLst>
          </p:cNvPr>
          <p:cNvSpPr txBox="1"/>
          <p:nvPr/>
        </p:nvSpPr>
        <p:spPr>
          <a:xfrm>
            <a:off x="6786715" y="1379467"/>
            <a:ext cx="4394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/>
                </a:solidFill>
                <a:latin typeface="Avenir LT Std 65 Medium" panose="020B0803020203020204" pitchFamily="34" charset="0"/>
              </a:rPr>
              <a:t>INTERACTIVE SLIDES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759332B-8D52-4075-9BDF-F464383CAC25}"/>
              </a:ext>
            </a:extLst>
          </p:cNvPr>
          <p:cNvGrpSpPr/>
          <p:nvPr/>
        </p:nvGrpSpPr>
        <p:grpSpPr>
          <a:xfrm flipH="1">
            <a:off x="687554" y="940722"/>
            <a:ext cx="11350290" cy="8105078"/>
            <a:chOff x="-468182" y="861708"/>
            <a:chExt cx="11350290" cy="810507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E412437-FE31-447C-9297-D92444CFF123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A8FA058-D2CD-45F0-B0DD-F8E602CA60EE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BA5E06C-8508-4656-B2C3-EB1CCB5EFDF2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1FB375B-5523-4D72-AB07-04C56527E690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25FEA82-412E-4E0F-AD8C-570F3ACF4B94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AF9B1BC-69ED-447D-83EC-E87B9578948E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41A034C-F187-45B4-B7C8-45B9D5C3D377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33" name="Close Transition 3">
            <a:extLst>
              <a:ext uri="{FF2B5EF4-FFF2-40B4-BE49-F238E27FC236}">
                <a16:creationId xmlns:a16="http://schemas.microsoft.com/office/drawing/2014/main" id="{94493AFF-D3A7-48D4-AA17-CBB456A343BA}"/>
              </a:ext>
            </a:extLst>
          </p:cNvPr>
          <p:cNvSpPr/>
          <p:nvPr/>
        </p:nvSpPr>
        <p:spPr>
          <a:xfrm rot="5400000">
            <a:off x="2657645" y="-5500284"/>
            <a:ext cx="8229601" cy="17858564"/>
          </a:xfrm>
          <a:custGeom>
            <a:avLst/>
            <a:gdLst/>
            <a:ahLst/>
            <a:cxnLst/>
            <a:rect l="l" t="t" r="r" b="b"/>
            <a:pathLst>
              <a:path w="8229601" h="17858564">
                <a:moveTo>
                  <a:pt x="0" y="17858564"/>
                </a:moveTo>
                <a:lnTo>
                  <a:pt x="0" y="14806992"/>
                </a:lnTo>
                <a:lnTo>
                  <a:pt x="1" y="14806992"/>
                </a:lnTo>
                <a:lnTo>
                  <a:pt x="1" y="6705600"/>
                </a:lnTo>
                <a:lnTo>
                  <a:pt x="4114801" y="0"/>
                </a:lnTo>
                <a:lnTo>
                  <a:pt x="8229601" y="6705600"/>
                </a:lnTo>
                <a:lnTo>
                  <a:pt x="8229601" y="14806992"/>
                </a:lnTo>
                <a:lnTo>
                  <a:pt x="8229601" y="15011400"/>
                </a:lnTo>
                <a:lnTo>
                  <a:pt x="8229601" y="1785856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lose Transition 2">
            <a:extLst>
              <a:ext uri="{FF2B5EF4-FFF2-40B4-BE49-F238E27FC236}">
                <a16:creationId xmlns:a16="http://schemas.microsoft.com/office/drawing/2014/main" id="{0A822F52-4FEF-46F1-ADA1-482FE8DD7518}"/>
              </a:ext>
            </a:extLst>
          </p:cNvPr>
          <p:cNvSpPr/>
          <p:nvPr/>
        </p:nvSpPr>
        <p:spPr>
          <a:xfrm rot="16200000" flipH="1">
            <a:off x="856634" y="-4076701"/>
            <a:ext cx="8229600" cy="15011400"/>
          </a:xfrm>
          <a:custGeom>
            <a:avLst/>
            <a:gdLst/>
            <a:ahLst/>
            <a:cxnLst/>
            <a:rect l="l" t="t" r="r" b="b"/>
            <a:pathLst>
              <a:path w="8229600" h="15011400">
                <a:moveTo>
                  <a:pt x="0" y="15011400"/>
                </a:moveTo>
                <a:lnTo>
                  <a:pt x="0" y="6705600"/>
                </a:lnTo>
                <a:lnTo>
                  <a:pt x="4114800" y="0"/>
                </a:lnTo>
                <a:lnTo>
                  <a:pt x="8229600" y="6705600"/>
                </a:lnTo>
                <a:lnTo>
                  <a:pt x="8229600" y="150114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lose Transition 1">
            <a:extLst>
              <a:ext uri="{FF2B5EF4-FFF2-40B4-BE49-F238E27FC236}">
                <a16:creationId xmlns:a16="http://schemas.microsoft.com/office/drawing/2014/main" id="{8B291603-3A85-4540-9C3D-4FB10F5F1A11}"/>
              </a:ext>
            </a:extLst>
          </p:cNvPr>
          <p:cNvSpPr/>
          <p:nvPr/>
        </p:nvSpPr>
        <p:spPr>
          <a:xfrm rot="5400000">
            <a:off x="4399935" y="-7239000"/>
            <a:ext cx="8229600" cy="21336000"/>
          </a:xfrm>
          <a:custGeom>
            <a:avLst/>
            <a:gdLst/>
            <a:ahLst/>
            <a:cxnLst/>
            <a:rect l="l" t="t" r="r" b="b"/>
            <a:pathLst>
              <a:path w="8229600" h="21336000">
                <a:moveTo>
                  <a:pt x="0" y="21336000"/>
                </a:moveTo>
                <a:lnTo>
                  <a:pt x="0" y="15011400"/>
                </a:lnTo>
                <a:lnTo>
                  <a:pt x="0" y="6705600"/>
                </a:lnTo>
                <a:lnTo>
                  <a:pt x="4114800" y="0"/>
                </a:lnTo>
                <a:lnTo>
                  <a:pt x="8229600" y="6705600"/>
                </a:lnTo>
                <a:lnTo>
                  <a:pt x="8229600" y="15011400"/>
                </a:lnTo>
                <a:lnTo>
                  <a:pt x="8229600" y="21336000"/>
                </a:lnTo>
                <a:close/>
              </a:path>
            </a:pathLst>
          </a:custGeom>
          <a:solidFill>
            <a:srgbClr val="FD6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1DC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60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7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5" dur="3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8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47" dur="3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6" presetClass="pat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9648 0.05972 L 0.23138 -0.2331 " pathEditMode="relative" rAng="0" ptsTypes="AA">
                                      <p:cBhvr>
                                        <p:cTn id="52" dur="3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93" y="-1465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4" dur="32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8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56" dur="3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7.40741E-7 L -0.41264 -0.39745 " pathEditMode="relative" rAng="0" ptsTypes="AA">
                                      <p:cBhvr>
                                        <p:cTn id="61" dur="3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38" y="-198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3" dur="320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8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65" dur="3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8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5" dur="3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7" dur="32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8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79" dur="3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81" dur="3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" presetClass="entr" presetSubtype="8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3" grpId="1" animBg="1"/>
      <p:bldP spid="13" grpId="2" animBg="1"/>
      <p:bldP spid="23" grpId="0"/>
      <p:bldP spid="23" grpId="1"/>
      <p:bldP spid="23" grpId="2"/>
      <p:bldP spid="24" grpId="0"/>
      <p:bldP spid="24" grpId="1"/>
      <p:bldP spid="24" grpId="2"/>
      <p:bldP spid="33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1B940A8-E973-47FB-8655-FB225730B7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63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22A4E423-C5C7-4724-9A60-1B8F33B15AF0}"/>
              </a:ext>
            </a:extLst>
          </p:cNvPr>
          <p:cNvSpPr/>
          <p:nvPr/>
        </p:nvSpPr>
        <p:spPr>
          <a:xfrm>
            <a:off x="0" y="0"/>
            <a:ext cx="228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4B4F0DC5-B79B-415F-B2A9-38EF659D6BAB}"/>
              </a:ext>
            </a:extLst>
          </p:cNvPr>
          <p:cNvSpPr/>
          <p:nvPr/>
        </p:nvSpPr>
        <p:spPr>
          <a:xfrm>
            <a:off x="22860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4F43B398-341B-49ED-B759-771A3801680C}"/>
              </a:ext>
            </a:extLst>
          </p:cNvPr>
          <p:cNvSpPr/>
          <p:nvPr/>
        </p:nvSpPr>
        <p:spPr>
          <a:xfrm>
            <a:off x="47625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8B398EE-2A5E-4108-AF0A-E5A4E3F8503A}"/>
              </a:ext>
            </a:extLst>
          </p:cNvPr>
          <p:cNvSpPr/>
          <p:nvPr/>
        </p:nvSpPr>
        <p:spPr>
          <a:xfrm>
            <a:off x="72390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52A1B13-C8CE-40C1-BDA2-4ADC63825E85}"/>
              </a:ext>
            </a:extLst>
          </p:cNvPr>
          <p:cNvSpPr/>
          <p:nvPr/>
        </p:nvSpPr>
        <p:spPr>
          <a:xfrm>
            <a:off x="9715500" y="0"/>
            <a:ext cx="2476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F660F43-C360-4E73-95F9-A57FFF26DF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E09508-25FE-44ED-9129-C3507CBD60CD}"/>
              </a:ext>
            </a:extLst>
          </p:cNvPr>
          <p:cNvSpPr txBox="1"/>
          <p:nvPr/>
        </p:nvSpPr>
        <p:spPr>
          <a:xfrm>
            <a:off x="951996" y="4429701"/>
            <a:ext cx="2230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/>
                </a:solidFill>
                <a:latin typeface="+mj-lt"/>
              </a:rPr>
              <a:t>Modern slides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61097C-E8FB-4715-963E-B9A8E590D24E}"/>
              </a:ext>
            </a:extLst>
          </p:cNvPr>
          <p:cNvSpPr txBox="1"/>
          <p:nvPr/>
        </p:nvSpPr>
        <p:spPr>
          <a:xfrm>
            <a:off x="967871" y="3920837"/>
            <a:ext cx="3308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venir LT Std 65 Medium" panose="020B0803020203020204" pitchFamily="34" charset="0"/>
              </a:rPr>
              <a:t>ONLY FOR YOU</a:t>
            </a:r>
            <a:endParaRPr lang="id-ID" sz="3200" dirty="0">
              <a:solidFill>
                <a:schemeClr val="bg1"/>
              </a:solidFill>
              <a:latin typeface="Avenir LT Std 65 Medium" panose="020B0803020203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7BEC146-3836-4AF2-86B2-E186BA809B40}"/>
              </a:ext>
            </a:extLst>
          </p:cNvPr>
          <p:cNvGrpSpPr/>
          <p:nvPr/>
        </p:nvGrpSpPr>
        <p:grpSpPr>
          <a:xfrm>
            <a:off x="-468182" y="861708"/>
            <a:ext cx="11350290" cy="8105078"/>
            <a:chOff x="-468182" y="861708"/>
            <a:chExt cx="11350290" cy="810507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7AE0652-DA41-41AD-A263-40CDDFFECB6A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B731A71-6F51-49F4-B6E5-142A5EC8F38A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F21AC6C-2BEE-4953-A5F9-579C2893083A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4E9914E-EADB-4C67-982B-70293C1739C2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3DCC447-5F96-40B9-B4FA-96401DAA37C3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5728937-8FEB-46B1-ACCC-B09B984A0F73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5E0D4F3-4E5F-4A1B-9F7F-8838E965BE90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0A92D916-10F8-490C-A5F8-D9A6F102AF34}"/>
              </a:ext>
            </a:extLst>
          </p:cNvPr>
          <p:cNvSpPr/>
          <p:nvPr/>
        </p:nvSpPr>
        <p:spPr>
          <a:xfrm>
            <a:off x="1050504" y="5008006"/>
            <a:ext cx="1273596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89115B5-B468-45D9-9166-5B9FE9413B42}"/>
              </a:ext>
            </a:extLst>
          </p:cNvPr>
          <p:cNvSpPr/>
          <p:nvPr/>
        </p:nvSpPr>
        <p:spPr>
          <a:xfrm rot="2681323">
            <a:off x="4313980" y="1877248"/>
            <a:ext cx="3575450" cy="3575450"/>
          </a:xfrm>
          <a:prstGeom prst="rect">
            <a:avLst/>
          </a:prstGeom>
          <a:solidFill>
            <a:srgbClr val="1F1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AFD594-08CF-47B8-B9EB-1A5E19CB1EEE}"/>
              </a:ext>
            </a:extLst>
          </p:cNvPr>
          <p:cNvSpPr/>
          <p:nvPr/>
        </p:nvSpPr>
        <p:spPr>
          <a:xfrm rot="2681323">
            <a:off x="4330309" y="1877247"/>
            <a:ext cx="3575450" cy="3575450"/>
          </a:xfrm>
          <a:prstGeom prst="rect">
            <a:avLst/>
          </a:prstGeom>
          <a:solidFill>
            <a:srgbClr val="FF5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A7C4DC-2B1C-48E4-A413-9DC074FA6434}"/>
              </a:ext>
            </a:extLst>
          </p:cNvPr>
          <p:cNvSpPr/>
          <p:nvPr/>
        </p:nvSpPr>
        <p:spPr>
          <a:xfrm rot="2681323">
            <a:off x="4201801" y="1762346"/>
            <a:ext cx="3805252" cy="380525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D11B7F6-51C0-47E9-8B35-A1A1C71A7D8C}"/>
              </a:ext>
            </a:extLst>
          </p:cNvPr>
          <p:cNvSpPr/>
          <p:nvPr/>
        </p:nvSpPr>
        <p:spPr>
          <a:xfrm rot="2681323">
            <a:off x="4906888" y="2456545"/>
            <a:ext cx="2395078" cy="2395078"/>
          </a:xfrm>
          <a:prstGeom prst="rect">
            <a:avLst/>
          </a:prstGeom>
          <a:solidFill>
            <a:srgbClr val="FF5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61EB02D-DB0C-4F19-B875-F315611FF174}"/>
              </a:ext>
            </a:extLst>
          </p:cNvPr>
          <p:cNvSpPr/>
          <p:nvPr/>
        </p:nvSpPr>
        <p:spPr>
          <a:xfrm rot="2681323">
            <a:off x="4801528" y="2362073"/>
            <a:ext cx="2605799" cy="2605799"/>
          </a:xfrm>
          <a:prstGeom prst="rect">
            <a:avLst/>
          </a:prstGeom>
          <a:solidFill>
            <a:srgbClr val="FFC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522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ccel="11636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1" dur="2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300000">
                                      <p:cBhvr>
                                        <p:cTn id="33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ccel="10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7" dur="24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accel="10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9" dur="24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ccel="10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51" dur="24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ccel="25000" decel="75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57" dur="1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mph" presetSubtype="0" accel="25000" decel="75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3" dur="12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ccel="25000" decel="75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69" dur="300" fill="hold"/>
                                        <p:tgtEl>
                                          <p:spTgt spid="25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6" presetClass="emph" presetSubtype="0" accel="25000" decel="7500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6" presetClass="emph" presetSubtype="0" accel="26316" decel="73684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81" dur="1200" fill="hold"/>
                                        <p:tgtEl>
                                          <p:spTgt spid="24"/>
                                        </p:tgtEl>
                                      </p:cBhvr>
                                      <p:by x="650000" y="6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6276 -0.11505 L 0.25 -0.25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2" y="-675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" presetClass="emph" presetSubtype="0" ac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8" dur="3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8" presetClass="emph" presetSubtype="0" ac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9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0" grpId="2" animBg="1"/>
      <p:bldP spid="11" grpId="0"/>
      <p:bldP spid="11" grpId="1"/>
      <p:bldP spid="12" grpId="0"/>
      <p:bldP spid="12" grpId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05FEB84-DADC-40FA-88DF-CBC5660B16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E485408F-B1CB-4CE0-B4A8-0489516DB631}"/>
              </a:ext>
            </a:extLst>
          </p:cNvPr>
          <p:cNvSpPr/>
          <p:nvPr/>
        </p:nvSpPr>
        <p:spPr>
          <a:xfrm>
            <a:off x="0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F595E6A5-F95C-42D2-9F88-E485FDBDE888}"/>
              </a:ext>
            </a:extLst>
          </p:cNvPr>
          <p:cNvSpPr/>
          <p:nvPr/>
        </p:nvSpPr>
        <p:spPr>
          <a:xfrm>
            <a:off x="2713704" y="1356851"/>
            <a:ext cx="2713702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37374E2E-6816-4A75-8C79-989E3B5C8964}"/>
              </a:ext>
            </a:extLst>
          </p:cNvPr>
          <p:cNvSpPr/>
          <p:nvPr/>
        </p:nvSpPr>
        <p:spPr>
          <a:xfrm>
            <a:off x="5429864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F53D628-0ECE-4772-9DF2-83185EDA4C29}"/>
              </a:ext>
            </a:extLst>
          </p:cNvPr>
          <p:cNvSpPr/>
          <p:nvPr/>
        </p:nvSpPr>
        <p:spPr>
          <a:xfrm>
            <a:off x="8146025" y="1356851"/>
            <a:ext cx="2713703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80C09C8-69C0-4359-BA9C-D96F069F8D93}"/>
              </a:ext>
            </a:extLst>
          </p:cNvPr>
          <p:cNvSpPr/>
          <p:nvPr/>
        </p:nvSpPr>
        <p:spPr>
          <a:xfrm>
            <a:off x="10862187" y="1356851"/>
            <a:ext cx="1329814" cy="25735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F4AE0A2-4927-4DB7-8721-F0CE1351ABE2}"/>
              </a:ext>
            </a:extLst>
          </p:cNvPr>
          <p:cNvSpPr/>
          <p:nvPr/>
        </p:nvSpPr>
        <p:spPr>
          <a:xfrm>
            <a:off x="-1" y="0"/>
            <a:ext cx="12192000" cy="13568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3C24F3E-310A-4718-B8EC-2EA8D79AD6C5}"/>
              </a:ext>
            </a:extLst>
          </p:cNvPr>
          <p:cNvSpPr/>
          <p:nvPr/>
        </p:nvSpPr>
        <p:spPr>
          <a:xfrm>
            <a:off x="-1" y="3930445"/>
            <a:ext cx="12192000" cy="2927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C1ED249-1933-44E6-9DF0-DBF5AB1962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63B49-D971-4741-8ACD-3E562490E531}"/>
              </a:ext>
            </a:extLst>
          </p:cNvPr>
          <p:cNvGrpSpPr/>
          <p:nvPr/>
        </p:nvGrpSpPr>
        <p:grpSpPr>
          <a:xfrm>
            <a:off x="420854" y="530941"/>
            <a:ext cx="11350290" cy="8105078"/>
            <a:chOff x="-468182" y="861708"/>
            <a:chExt cx="11350290" cy="810507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49519BE-A0C5-462A-860D-81E511F8706F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EF2F19E-053B-48BF-8DE8-274F26D3A9B3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6367ED-E615-44D5-A7B5-2F27E3B1F26C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106EFA5-5F1E-4275-AB06-7A215FDD2DFA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F0CE0F9-FA82-4879-8738-7D0BEBD0719E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1E264B0-D243-4383-89B9-3AF46444A95B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56F94D6-9F82-4A6F-84DC-E633E2CB5B5E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F28B01A-3B4C-46B7-A687-54504AD03779}"/>
              </a:ext>
            </a:extLst>
          </p:cNvPr>
          <p:cNvSpPr txBox="1"/>
          <p:nvPr/>
        </p:nvSpPr>
        <p:spPr>
          <a:xfrm>
            <a:off x="6816367" y="1803397"/>
            <a:ext cx="3064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/>
                </a:solidFill>
                <a:latin typeface="+mj-lt"/>
              </a:rPr>
              <a:t>Input your text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48E254A-B647-49A7-B6FD-E566D2416D45}"/>
              </a:ext>
            </a:extLst>
          </p:cNvPr>
          <p:cNvSpPr txBox="1"/>
          <p:nvPr/>
        </p:nvSpPr>
        <p:spPr>
          <a:xfrm>
            <a:off x="6786715" y="1379467"/>
            <a:ext cx="3028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venir LT Std 65 Medium" panose="020B0803020203020204" pitchFamily="34" charset="0"/>
              </a:rPr>
              <a:t>GRAB IT NOW</a:t>
            </a:r>
            <a:endParaRPr lang="id-ID" sz="3200" dirty="0">
              <a:solidFill>
                <a:schemeClr val="bg1"/>
              </a:solidFill>
              <a:latin typeface="Avenir LT Std 65 Medium" panose="020B0803020203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759332B-8D52-4075-9BDF-F464383CAC25}"/>
              </a:ext>
            </a:extLst>
          </p:cNvPr>
          <p:cNvGrpSpPr/>
          <p:nvPr/>
        </p:nvGrpSpPr>
        <p:grpSpPr>
          <a:xfrm flipH="1">
            <a:off x="687554" y="940722"/>
            <a:ext cx="11350290" cy="8105078"/>
            <a:chOff x="-468182" y="861708"/>
            <a:chExt cx="11350290" cy="810507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E412437-FE31-447C-9297-D92444CFF123}"/>
                </a:ext>
              </a:extLst>
            </p:cNvPr>
            <p:cNvSpPr txBox="1"/>
            <p:nvPr/>
          </p:nvSpPr>
          <p:spPr>
            <a:xfrm rot="19319317">
              <a:off x="832550" y="2960272"/>
              <a:ext cx="4587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5400" dirty="0">
                  <a:solidFill>
                    <a:srgbClr val="FD6372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A8FA058-D2CD-45F0-B0DD-F8E602CA60EE}"/>
                </a:ext>
              </a:extLst>
            </p:cNvPr>
            <p:cNvSpPr txBox="1"/>
            <p:nvPr/>
          </p:nvSpPr>
          <p:spPr>
            <a:xfrm rot="18581502">
              <a:off x="3096532" y="536619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BA5E06C-8508-4656-B2C3-EB1CCB5EFDF2}"/>
                </a:ext>
              </a:extLst>
            </p:cNvPr>
            <p:cNvSpPr txBox="1"/>
            <p:nvPr/>
          </p:nvSpPr>
          <p:spPr>
            <a:xfrm rot="1039482">
              <a:off x="3314769" y="5283543"/>
              <a:ext cx="5501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7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1FB375B-5523-4D72-AB07-04C56527E690}"/>
                </a:ext>
              </a:extLst>
            </p:cNvPr>
            <p:cNvSpPr/>
            <p:nvPr/>
          </p:nvSpPr>
          <p:spPr>
            <a:xfrm flipV="1">
              <a:off x="3005244" y="2436826"/>
              <a:ext cx="143283" cy="1432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25FEA82-412E-4E0F-AD8C-570F3ACF4B94}"/>
                </a:ext>
              </a:extLst>
            </p:cNvPr>
            <p:cNvSpPr/>
            <p:nvPr/>
          </p:nvSpPr>
          <p:spPr>
            <a:xfrm flipV="1">
              <a:off x="10738825" y="974292"/>
              <a:ext cx="143283" cy="1432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AF9B1BC-69ED-447D-83EC-E87B9578948E}"/>
                </a:ext>
              </a:extLst>
            </p:cNvPr>
            <p:cNvSpPr/>
            <p:nvPr/>
          </p:nvSpPr>
          <p:spPr>
            <a:xfrm flipV="1">
              <a:off x="8030816" y="5180745"/>
              <a:ext cx="143283" cy="143283"/>
            </a:xfrm>
            <a:prstGeom prst="ellipse">
              <a:avLst/>
            </a:prstGeom>
            <a:solidFill>
              <a:srgbClr val="FD6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41A034C-F187-45B4-B7C8-45B9D5C3D377}"/>
                </a:ext>
              </a:extLst>
            </p:cNvPr>
            <p:cNvSpPr txBox="1"/>
            <p:nvPr/>
          </p:nvSpPr>
          <p:spPr>
            <a:xfrm rot="1039482">
              <a:off x="-468182" y="5196523"/>
              <a:ext cx="1398140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39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+</a:t>
              </a:r>
            </a:p>
          </p:txBody>
        </p:sp>
      </p:grpSp>
      <p:sp>
        <p:nvSpPr>
          <p:cNvPr id="31" name="Close Transition 3">
            <a:extLst>
              <a:ext uri="{FF2B5EF4-FFF2-40B4-BE49-F238E27FC236}">
                <a16:creationId xmlns:a16="http://schemas.microsoft.com/office/drawing/2014/main" id="{94493AFF-D3A7-48D4-AA17-CBB456A343BA}"/>
              </a:ext>
            </a:extLst>
          </p:cNvPr>
          <p:cNvSpPr/>
          <p:nvPr/>
        </p:nvSpPr>
        <p:spPr>
          <a:xfrm rot="5400000">
            <a:off x="2657645" y="-5500284"/>
            <a:ext cx="8229601" cy="17858564"/>
          </a:xfrm>
          <a:custGeom>
            <a:avLst/>
            <a:gdLst/>
            <a:ahLst/>
            <a:cxnLst/>
            <a:rect l="l" t="t" r="r" b="b"/>
            <a:pathLst>
              <a:path w="8229601" h="17858564">
                <a:moveTo>
                  <a:pt x="0" y="17858564"/>
                </a:moveTo>
                <a:lnTo>
                  <a:pt x="0" y="14806992"/>
                </a:lnTo>
                <a:lnTo>
                  <a:pt x="1" y="14806992"/>
                </a:lnTo>
                <a:lnTo>
                  <a:pt x="1" y="6705600"/>
                </a:lnTo>
                <a:lnTo>
                  <a:pt x="4114801" y="0"/>
                </a:lnTo>
                <a:lnTo>
                  <a:pt x="8229601" y="6705600"/>
                </a:lnTo>
                <a:lnTo>
                  <a:pt x="8229601" y="14806992"/>
                </a:lnTo>
                <a:lnTo>
                  <a:pt x="8229601" y="15011400"/>
                </a:lnTo>
                <a:lnTo>
                  <a:pt x="8229601" y="1785856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lose Transition 2">
            <a:extLst>
              <a:ext uri="{FF2B5EF4-FFF2-40B4-BE49-F238E27FC236}">
                <a16:creationId xmlns:a16="http://schemas.microsoft.com/office/drawing/2014/main" id="{0A822F52-4FEF-46F1-ADA1-482FE8DD7518}"/>
              </a:ext>
            </a:extLst>
          </p:cNvPr>
          <p:cNvSpPr/>
          <p:nvPr/>
        </p:nvSpPr>
        <p:spPr>
          <a:xfrm rot="16200000" flipH="1">
            <a:off x="856634" y="-4076701"/>
            <a:ext cx="8229600" cy="15011400"/>
          </a:xfrm>
          <a:custGeom>
            <a:avLst/>
            <a:gdLst/>
            <a:ahLst/>
            <a:cxnLst/>
            <a:rect l="l" t="t" r="r" b="b"/>
            <a:pathLst>
              <a:path w="8229600" h="15011400">
                <a:moveTo>
                  <a:pt x="0" y="15011400"/>
                </a:moveTo>
                <a:lnTo>
                  <a:pt x="0" y="6705600"/>
                </a:lnTo>
                <a:lnTo>
                  <a:pt x="4114800" y="0"/>
                </a:lnTo>
                <a:lnTo>
                  <a:pt x="8229600" y="6705600"/>
                </a:lnTo>
                <a:lnTo>
                  <a:pt x="8229600" y="150114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lose Transition 1">
            <a:extLst>
              <a:ext uri="{FF2B5EF4-FFF2-40B4-BE49-F238E27FC236}">
                <a16:creationId xmlns:a16="http://schemas.microsoft.com/office/drawing/2014/main" id="{8B291603-3A85-4540-9C3D-4FB10F5F1A11}"/>
              </a:ext>
            </a:extLst>
          </p:cNvPr>
          <p:cNvSpPr/>
          <p:nvPr/>
        </p:nvSpPr>
        <p:spPr>
          <a:xfrm rot="5400000">
            <a:off x="4399935" y="-7239000"/>
            <a:ext cx="8229600" cy="21336000"/>
          </a:xfrm>
          <a:custGeom>
            <a:avLst/>
            <a:gdLst/>
            <a:ahLst/>
            <a:cxnLst/>
            <a:rect l="l" t="t" r="r" b="b"/>
            <a:pathLst>
              <a:path w="8229600" h="21336000">
                <a:moveTo>
                  <a:pt x="0" y="21336000"/>
                </a:moveTo>
                <a:lnTo>
                  <a:pt x="0" y="15011400"/>
                </a:lnTo>
                <a:lnTo>
                  <a:pt x="0" y="6705600"/>
                </a:lnTo>
                <a:lnTo>
                  <a:pt x="4114800" y="0"/>
                </a:lnTo>
                <a:lnTo>
                  <a:pt x="8229600" y="6705600"/>
                </a:lnTo>
                <a:lnTo>
                  <a:pt x="8229600" y="15011400"/>
                </a:lnTo>
                <a:lnTo>
                  <a:pt x="8229600" y="21336000"/>
                </a:lnTo>
                <a:close/>
              </a:path>
            </a:pathLst>
          </a:custGeom>
          <a:solidFill>
            <a:srgbClr val="F48C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1DC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398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7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5" dur="3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8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47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6" presetClass="pat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9648 0.05972 L 0.23138 -0.2331 " pathEditMode="relative" rAng="0" ptsTypes="AA">
                                      <p:cBhvr>
                                        <p:cTn id="52" dur="3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93" y="-1465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4" dur="32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8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56" dur="3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7.40741E-7 L -0.41264 -0.39745 " pathEditMode="relative" rAng="0" ptsTypes="AA">
                                      <p:cBhvr>
                                        <p:cTn id="61" dur="3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38" y="-198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3" dur="32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8" presetClass="emph" presetSubtype="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65" dur="3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8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5" dur="3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7" dur="3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8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79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00000">
                                      <p:cBhvr>
                                        <p:cTn id="81" dur="3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" presetClass="entr" presetSubtype="8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accel="75000" decel="25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2" grpId="1" animBg="1"/>
      <p:bldP spid="12" grpId="2" animBg="1"/>
      <p:bldP spid="21" grpId="0"/>
      <p:bldP spid="21" grpId="1"/>
      <p:bldP spid="21" grpId="2"/>
      <p:bldP spid="22" grpId="0"/>
      <p:bldP spid="22" grpId="1"/>
      <p:bldP spid="22" grpId="2"/>
      <p:bldP spid="31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8C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Here">
            <a:extLst>
              <a:ext uri="{FF2B5EF4-FFF2-40B4-BE49-F238E27FC236}">
                <a16:creationId xmlns:a16="http://schemas.microsoft.com/office/drawing/2014/main" id="{5281AD79-1D94-449D-966B-4D1DF9524C10}"/>
              </a:ext>
            </a:extLst>
          </p:cNvPr>
          <p:cNvSpPr/>
          <p:nvPr/>
        </p:nvSpPr>
        <p:spPr>
          <a:xfrm>
            <a:off x="4969890" y="3428999"/>
            <a:ext cx="2252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2400" dirty="0">
                <a:solidFill>
                  <a:srgbClr val="FFFF00"/>
                </a:solidFill>
                <a:latin typeface="+mj-lt"/>
              </a:rPr>
              <a:t>THEMOVID.COM</a:t>
            </a:r>
          </a:p>
        </p:txBody>
      </p:sp>
      <p:sp>
        <p:nvSpPr>
          <p:cNvPr id="5" name="Text here">
            <a:extLst>
              <a:ext uri="{FF2B5EF4-FFF2-40B4-BE49-F238E27FC236}">
                <a16:creationId xmlns:a16="http://schemas.microsoft.com/office/drawing/2014/main" id="{30B86D62-77AB-4B8E-9C5D-2011F7441838}"/>
              </a:ext>
            </a:extLst>
          </p:cNvPr>
          <p:cNvSpPr/>
          <p:nvPr/>
        </p:nvSpPr>
        <p:spPr>
          <a:xfrm>
            <a:off x="4881725" y="2844225"/>
            <a:ext cx="24285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Axis" pitchFamily="50" charset="0"/>
              </a:rPr>
              <a:t>ONLY ON</a:t>
            </a:r>
            <a:endParaRPr lang="id-ID" sz="3600" dirty="0">
              <a:solidFill>
                <a:schemeClr val="bg1"/>
              </a:solidFill>
              <a:latin typeface="Axis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1FBAAA-90A6-4AD1-9D27-B0A8ED69A49C}"/>
              </a:ext>
            </a:extLst>
          </p:cNvPr>
          <p:cNvSpPr/>
          <p:nvPr/>
        </p:nvSpPr>
        <p:spPr>
          <a:xfrm>
            <a:off x="3808606" y="3796762"/>
            <a:ext cx="5012635" cy="3015520"/>
          </a:xfrm>
          <a:prstGeom prst="rect">
            <a:avLst/>
          </a:prstGeom>
          <a:solidFill>
            <a:srgbClr val="F48C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EFFBB4-0302-465F-AA59-1A743DAE4822}"/>
              </a:ext>
            </a:extLst>
          </p:cNvPr>
          <p:cNvSpPr/>
          <p:nvPr/>
        </p:nvSpPr>
        <p:spPr>
          <a:xfrm>
            <a:off x="4969890" y="3428999"/>
            <a:ext cx="2252220" cy="61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3FE757-A755-435A-8166-DFD673C16885}"/>
              </a:ext>
            </a:extLst>
          </p:cNvPr>
          <p:cNvSpPr/>
          <p:nvPr/>
        </p:nvSpPr>
        <p:spPr>
          <a:xfrm>
            <a:off x="0" y="-29028"/>
            <a:ext cx="12192000" cy="2873254"/>
          </a:xfrm>
          <a:prstGeom prst="rect">
            <a:avLst/>
          </a:prstGeom>
          <a:solidFill>
            <a:srgbClr val="F48C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E03445B1-B149-4424-8CBD-5CC965E9D329}"/>
              </a:ext>
            </a:extLst>
          </p:cNvPr>
          <p:cNvSpPr/>
          <p:nvPr/>
        </p:nvSpPr>
        <p:spPr>
          <a:xfrm rot="2681323">
            <a:off x="4313980" y="1877248"/>
            <a:ext cx="3575450" cy="3575450"/>
          </a:xfrm>
          <a:prstGeom prst="rect">
            <a:avLst/>
          </a:prstGeom>
          <a:solidFill>
            <a:srgbClr val="1F1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2" name="Rectangle 11" hidden="1">
            <a:extLst>
              <a:ext uri="{FF2B5EF4-FFF2-40B4-BE49-F238E27FC236}">
                <a16:creationId xmlns:a16="http://schemas.microsoft.com/office/drawing/2014/main" id="{8E6BE58E-E1E3-4590-8D5E-EEB309E2FF92}"/>
              </a:ext>
            </a:extLst>
          </p:cNvPr>
          <p:cNvSpPr/>
          <p:nvPr/>
        </p:nvSpPr>
        <p:spPr>
          <a:xfrm rot="2681323">
            <a:off x="4330309" y="1877247"/>
            <a:ext cx="3575450" cy="3575450"/>
          </a:xfrm>
          <a:prstGeom prst="rect">
            <a:avLst/>
          </a:prstGeom>
          <a:solidFill>
            <a:srgbClr val="FF5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 hidden="1">
            <a:extLst>
              <a:ext uri="{FF2B5EF4-FFF2-40B4-BE49-F238E27FC236}">
                <a16:creationId xmlns:a16="http://schemas.microsoft.com/office/drawing/2014/main" id="{133C587A-C78F-4F0A-B614-4F397750275B}"/>
              </a:ext>
            </a:extLst>
          </p:cNvPr>
          <p:cNvSpPr/>
          <p:nvPr/>
        </p:nvSpPr>
        <p:spPr>
          <a:xfrm rot="2681323">
            <a:off x="4201801" y="1762346"/>
            <a:ext cx="3805252" cy="380525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 hidden="1">
            <a:extLst>
              <a:ext uri="{FF2B5EF4-FFF2-40B4-BE49-F238E27FC236}">
                <a16:creationId xmlns:a16="http://schemas.microsoft.com/office/drawing/2014/main" id="{1786CF9C-8FFB-42E5-8E7F-65F29BA33091}"/>
              </a:ext>
            </a:extLst>
          </p:cNvPr>
          <p:cNvSpPr/>
          <p:nvPr/>
        </p:nvSpPr>
        <p:spPr>
          <a:xfrm rot="2681323">
            <a:off x="4906888" y="2456545"/>
            <a:ext cx="2395078" cy="2395078"/>
          </a:xfrm>
          <a:prstGeom prst="rect">
            <a:avLst/>
          </a:prstGeom>
          <a:solidFill>
            <a:srgbClr val="FF5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 hidden="1">
            <a:extLst>
              <a:ext uri="{FF2B5EF4-FFF2-40B4-BE49-F238E27FC236}">
                <a16:creationId xmlns:a16="http://schemas.microsoft.com/office/drawing/2014/main" id="{8CFF91E8-FB16-44EE-96AF-6DD85AA25619}"/>
              </a:ext>
            </a:extLst>
          </p:cNvPr>
          <p:cNvSpPr/>
          <p:nvPr/>
        </p:nvSpPr>
        <p:spPr>
          <a:xfrm rot="2681323">
            <a:off x="4801528" y="2362073"/>
            <a:ext cx="2605799" cy="2605799"/>
          </a:xfrm>
          <a:prstGeom prst="rect">
            <a:avLst/>
          </a:prstGeom>
          <a:solidFill>
            <a:srgbClr val="FFC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357859"/>
      </p:ext>
    </p:extLst>
  </p:cSld>
  <p:clrMapOvr>
    <a:masterClrMapping/>
  </p:clrMapOvr>
  <p:transition spd="med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ccel="25000" decel="75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21" dur="12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ccel="25000" decel="75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7" dur="1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ccel="25000" decel="75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33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ccel="25000" decel="7500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ccel="26316" decel="73684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5" dur="1200" fill="hold"/>
                                        <p:tgtEl>
                                          <p:spTgt spid="13"/>
                                        </p:tgtEl>
                                      </p:cBhvr>
                                      <p:by x="650000" y="6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0" presetClass="exit" presetSubtype="0" ac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4" presetClass="exit" presetSubtype="1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 animBg="1"/>
      <p:bldP spid="7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94</Words>
  <Application>Microsoft Office PowerPoint</Application>
  <PresentationFormat>Widescreen</PresentationFormat>
  <Paragraphs>69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Avenir LT Std 65 Medium</vt:lpstr>
      <vt:lpstr>Axis</vt:lpstr>
      <vt:lpstr>Bebas Neue</vt:lpstr>
      <vt:lpstr>Calibri</vt:lpstr>
      <vt:lpstr>Calibri Light</vt:lpstr>
      <vt:lpstr>Gotham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Windows User</cp:lastModifiedBy>
  <cp:revision>48</cp:revision>
  <dcterms:created xsi:type="dcterms:W3CDTF">2018-02-11T08:06:57Z</dcterms:created>
  <dcterms:modified xsi:type="dcterms:W3CDTF">2018-04-10T13:39:08Z</dcterms:modified>
</cp:coreProperties>
</file>